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57" r:id="rId3"/>
    <p:sldId id="262" r:id="rId4"/>
    <p:sldId id="263" r:id="rId5"/>
    <p:sldId id="264" r:id="rId6"/>
    <p:sldId id="265" r:id="rId7"/>
    <p:sldId id="270" r:id="rId8"/>
    <p:sldId id="271" r:id="rId9"/>
    <p:sldId id="274" r:id="rId10"/>
    <p:sldId id="277" r:id="rId11"/>
    <p:sldId id="279" r:id="rId12"/>
    <p:sldId id="280" r:id="rId13"/>
    <p:sldId id="281" r:id="rId14"/>
    <p:sldId id="282" r:id="rId15"/>
    <p:sldId id="283" r:id="rId16"/>
    <p:sldId id="284" r:id="rId17"/>
    <p:sldId id="285" r:id="rId18"/>
    <p:sldId id="286" r:id="rId19"/>
    <p:sldId id="290" r:id="rId20"/>
    <p:sldId id="292" r:id="rId21"/>
    <p:sldId id="293" r:id="rId22"/>
    <p:sldId id="294" r:id="rId23"/>
    <p:sldId id="296" r:id="rId24"/>
    <p:sldId id="298" r:id="rId25"/>
    <p:sldId id="299" r:id="rId26"/>
    <p:sldId id="300" r:id="rId27"/>
    <p:sldId id="301" r:id="rId28"/>
    <p:sldId id="302" r:id="rId29"/>
    <p:sldId id="305" r:id="rId30"/>
    <p:sldId id="306" r:id="rId31"/>
    <p:sldId id="307" r:id="rId32"/>
    <p:sldId id="308" r:id="rId33"/>
    <p:sldId id="310" r:id="rId34"/>
    <p:sldId id="311" r:id="rId35"/>
    <p:sldId id="312" r:id="rId36"/>
    <p:sldId id="313" r:id="rId37"/>
    <p:sldId id="314"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
          <p15:clr>
            <a:srgbClr val="747775"/>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5" roundtripDataSignature="AMtx7mglVR8aEoq1KpnrAsFSiiZ2ZXw5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600" y="182"/>
      </p:cViewPr>
      <p:guideLst>
        <p:guide orient="horz" pos="5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65"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69"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6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286267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extLst>
      <p:ext uri="{BB962C8B-B14F-4D97-AF65-F5344CB8AC3E}">
        <p14:creationId xmlns:p14="http://schemas.microsoft.com/office/powerpoint/2010/main" val="367589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6681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8575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828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783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1337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5" name="Google Shape;80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7383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2" name="Google Shape;822;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1043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3646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8" name="Google Shape;858;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041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5" name="Google Shape;92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2139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extLst>
      <p:ext uri="{BB962C8B-B14F-4D97-AF65-F5344CB8AC3E}">
        <p14:creationId xmlns:p14="http://schemas.microsoft.com/office/powerpoint/2010/main" val="534927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9" name="Google Shape;95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8935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359df9143f0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g359df9143f0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5930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
        <p:cNvGrpSpPr/>
        <p:nvPr/>
      </p:nvGrpSpPr>
      <p:grpSpPr>
        <a:xfrm>
          <a:off x="0" y="0"/>
          <a:ext cx="0" cy="0"/>
          <a:chOff x="0" y="0"/>
          <a:chExt cx="0" cy="0"/>
        </a:xfrm>
      </p:grpSpPr>
      <p:sp>
        <p:nvSpPr>
          <p:cNvPr id="992" name="Google Shape;992;g359df9143f0_1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3" name="Google Shape;993;g359df9143f0_1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0412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359df9143f0_1_3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6" name="Google Shape;1026;g359df9143f0_1_3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87067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7"/>
        <p:cNvGrpSpPr/>
        <p:nvPr/>
      </p:nvGrpSpPr>
      <p:grpSpPr>
        <a:xfrm>
          <a:off x="0" y="0"/>
          <a:ext cx="0" cy="0"/>
          <a:chOff x="0" y="0"/>
          <a:chExt cx="0" cy="0"/>
        </a:xfrm>
      </p:grpSpPr>
      <p:sp>
        <p:nvSpPr>
          <p:cNvPr id="1058" name="Google Shape;1058;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9" name="Google Shape;1059;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0425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6" name="Google Shape;107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0396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2" name="Google Shape;10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32402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8" name="Google Shape;1108;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36534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6" name="Google Shape;1126;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7191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9" name="Google Shape;1179;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836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271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5" name="Google Shape;1195;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94922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0"/>
        <p:cNvGrpSpPr/>
        <p:nvPr/>
      </p:nvGrpSpPr>
      <p:grpSpPr>
        <a:xfrm>
          <a:off x="0" y="0"/>
          <a:ext cx="0" cy="0"/>
          <a:chOff x="0" y="0"/>
          <a:chExt cx="0" cy="0"/>
        </a:xfrm>
      </p:grpSpPr>
      <p:sp>
        <p:nvSpPr>
          <p:cNvPr id="1211" name="Google Shape;1211;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12" name="Google Shape;1212;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2846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8" name="Google Shape;122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61902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0" name="Google Shape;1260;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83256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8" name="Google Shape;1278;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9" name="Google Shape;1279;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34</a:t>
            </a:fld>
            <a:endParaRPr/>
          </a:p>
        </p:txBody>
      </p:sp>
    </p:spTree>
    <p:extLst>
      <p:ext uri="{BB962C8B-B14F-4D97-AF65-F5344CB8AC3E}">
        <p14:creationId xmlns:p14="http://schemas.microsoft.com/office/powerpoint/2010/main" val="771013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5" name="Google Shape;1285;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31403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1" name="Google Shape;1301;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20570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7" name="Google Shape;1317;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4351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134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974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0" name="Google Shape;5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3194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121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0" name="Google Shape;60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76834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1" name="Google Shape;65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6568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de la presentación_4">
  <p:cSld name="Título de la presentación_4">
    <p:bg>
      <p:bgPr>
        <a:solidFill>
          <a:srgbClr val="012F62"/>
        </a:solidFill>
        <a:effectLst/>
      </p:bgPr>
    </p:bg>
    <p:spTree>
      <p:nvGrpSpPr>
        <p:cNvPr id="1" name="Shape 15"/>
        <p:cNvGrpSpPr/>
        <p:nvPr/>
      </p:nvGrpSpPr>
      <p:grpSpPr>
        <a:xfrm>
          <a:off x="0" y="0"/>
          <a:ext cx="0" cy="0"/>
          <a:chOff x="0" y="0"/>
          <a:chExt cx="0" cy="0"/>
        </a:xfrm>
      </p:grpSpPr>
      <p:sp>
        <p:nvSpPr>
          <p:cNvPr id="16" name="Google Shape;16;p57"/>
          <p:cNvSpPr>
            <a:spLocks noGrp="1"/>
          </p:cNvSpPr>
          <p:nvPr>
            <p:ph type="pic" idx="2"/>
          </p:nvPr>
        </p:nvSpPr>
        <p:spPr>
          <a:xfrm>
            <a:off x="1134319" y="0"/>
            <a:ext cx="11057681" cy="6858000"/>
          </a:xfrm>
          <a:prstGeom prst="rect">
            <a:avLst/>
          </a:prstGeom>
          <a:solidFill>
            <a:srgbClr val="012F62"/>
          </a:solidFill>
          <a:ln>
            <a:noFill/>
          </a:ln>
        </p:spPr>
      </p:sp>
      <p:cxnSp>
        <p:nvCxnSpPr>
          <p:cNvPr id="17" name="Google Shape;17;p57"/>
          <p:cNvCxnSpPr/>
          <p:nvPr/>
        </p:nvCxnSpPr>
        <p:spPr>
          <a:xfrm>
            <a:off x="1124487" y="0"/>
            <a:ext cx="0" cy="6858000"/>
          </a:xfrm>
          <a:prstGeom prst="straightConnector1">
            <a:avLst/>
          </a:prstGeom>
          <a:noFill/>
          <a:ln w="12700" cap="flat" cmpd="sng">
            <a:solidFill>
              <a:schemeClr val="lt1"/>
            </a:solidFill>
            <a:prstDash val="solid"/>
            <a:miter lim="800000"/>
            <a:headEnd type="none" w="sm" len="sm"/>
            <a:tailEnd type="none" w="sm" len="sm"/>
          </a:ln>
        </p:spPr>
      </p:cxnSp>
      <p:sp>
        <p:nvSpPr>
          <p:cNvPr id="18" name="Google Shape;18;p57"/>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lt1"/>
              </a:buClr>
              <a:buSzPts val="1800"/>
              <a:buNone/>
              <a:defRPr sz="1800" b="1" i="0"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 name="Google Shape;19;p57"/>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Arial"/>
              <a:buNone/>
              <a:defRPr sz="48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contenido_5">
  <p:cSld name="Título y contenido_5">
    <p:spTree>
      <p:nvGrpSpPr>
        <p:cNvPr id="1" name="Shape 77"/>
        <p:cNvGrpSpPr/>
        <p:nvPr/>
      </p:nvGrpSpPr>
      <p:grpSpPr>
        <a:xfrm>
          <a:off x="0" y="0"/>
          <a:ext cx="0" cy="0"/>
          <a:chOff x="0" y="0"/>
          <a:chExt cx="0" cy="0"/>
        </a:xfrm>
      </p:grpSpPr>
      <p:sp>
        <p:nvSpPr>
          <p:cNvPr id="78" name="Google Shape;78;p66"/>
          <p:cNvSpPr>
            <a:spLocks noGrp="1"/>
          </p:cNvSpPr>
          <p:nvPr>
            <p:ph type="pic" idx="2"/>
          </p:nvPr>
        </p:nvSpPr>
        <p:spPr>
          <a:xfrm>
            <a:off x="1" y="-1"/>
            <a:ext cx="12192000" cy="6857999"/>
          </a:xfrm>
          <a:prstGeom prst="rect">
            <a:avLst/>
          </a:prstGeom>
          <a:solidFill>
            <a:srgbClr val="012F62"/>
          </a:solidFill>
          <a:ln>
            <a:noFill/>
          </a:ln>
        </p:spPr>
      </p:sp>
      <p:sp>
        <p:nvSpPr>
          <p:cNvPr id="79" name="Google Shape;79;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82" name="Google Shape;82;p66"/>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66"/>
          <p:cNvSpPr txBox="1">
            <a:spLocks noGrp="1"/>
          </p:cNvSpPr>
          <p:nvPr>
            <p:ph type="body" idx="1"/>
          </p:nvPr>
        </p:nvSpPr>
        <p:spPr>
          <a:xfrm>
            <a:off x="392624" y="1507066"/>
            <a:ext cx="11369070"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84" name="Google Shape;84;p66"/>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85" name="Google Shape;85;p66"/>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a divisora_2">
  <p:cSld name="Diapositiva divisora_2">
    <p:spTree>
      <p:nvGrpSpPr>
        <p:cNvPr id="1" name="Shape 86"/>
        <p:cNvGrpSpPr/>
        <p:nvPr/>
      </p:nvGrpSpPr>
      <p:grpSpPr>
        <a:xfrm>
          <a:off x="0" y="0"/>
          <a:ext cx="0" cy="0"/>
          <a:chOff x="0" y="0"/>
          <a:chExt cx="0" cy="0"/>
        </a:xfrm>
      </p:grpSpPr>
      <p:sp>
        <p:nvSpPr>
          <p:cNvPr id="87" name="Google Shape;87;p67"/>
          <p:cNvSpPr>
            <a:spLocks noGrp="1"/>
          </p:cNvSpPr>
          <p:nvPr>
            <p:ph type="pic" idx="2"/>
          </p:nvPr>
        </p:nvSpPr>
        <p:spPr>
          <a:xfrm>
            <a:off x="0" y="1215342"/>
            <a:ext cx="5822209" cy="4427316"/>
          </a:xfrm>
          <a:prstGeom prst="rect">
            <a:avLst/>
          </a:prstGeom>
          <a:solidFill>
            <a:srgbClr val="012F62"/>
          </a:solidFill>
          <a:ln>
            <a:noFill/>
          </a:ln>
        </p:spPr>
      </p:sp>
      <p:sp>
        <p:nvSpPr>
          <p:cNvPr id="88" name="Google Shape;88;p67"/>
          <p:cNvSpPr txBox="1">
            <a:spLocks noGrp="1"/>
          </p:cNvSpPr>
          <p:nvPr>
            <p:ph type="body" idx="1"/>
          </p:nvPr>
        </p:nvSpPr>
        <p:spPr>
          <a:xfrm>
            <a:off x="6487905" y="5286196"/>
            <a:ext cx="4179375" cy="356462"/>
          </a:xfrm>
          <a:prstGeom prst="rect">
            <a:avLst/>
          </a:prstGeom>
          <a:noFill/>
          <a:ln>
            <a:noFill/>
          </a:ln>
        </p:spPr>
        <p:txBody>
          <a:bodyPr spcFirstLastPara="1" wrap="square" lIns="0" tIns="45700" rIns="0" bIns="45700" anchor="t" anchorCtr="0">
            <a:normAutofit/>
          </a:bodyPr>
          <a:lstStyle>
            <a:lvl1pPr marL="457200" lvl="0" indent="-228600" algn="r">
              <a:lnSpc>
                <a:spcPct val="90000"/>
              </a:lnSpc>
              <a:spcBef>
                <a:spcPts val="1000"/>
              </a:spcBef>
              <a:spcAft>
                <a:spcPts val="0"/>
              </a:spcAft>
              <a:buClr>
                <a:schemeClr val="dk1"/>
              </a:buClr>
              <a:buSzPts val="1800"/>
              <a:buNone/>
              <a:defRPr sz="1800" b="1" i="0" cap="none">
                <a:solidFill>
                  <a:schemeClr val="dk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9" name="Google Shape;89;p67"/>
          <p:cNvSpPr txBox="1">
            <a:spLocks noGrp="1"/>
          </p:cNvSpPr>
          <p:nvPr>
            <p:ph type="ctrTitle"/>
          </p:nvPr>
        </p:nvSpPr>
        <p:spPr>
          <a:xfrm>
            <a:off x="6487905" y="2715790"/>
            <a:ext cx="4179376" cy="2387600"/>
          </a:xfrm>
          <a:prstGeom prst="rect">
            <a:avLst/>
          </a:prstGeom>
          <a:noFill/>
          <a:ln>
            <a:noFill/>
          </a:ln>
        </p:spPr>
        <p:txBody>
          <a:bodyPr spcFirstLastPara="1" wrap="square" lIns="0" tIns="45700" rIns="0" bIns="45700" anchor="b" anchorCtr="0">
            <a:normAutofit/>
          </a:bodyPr>
          <a:lstStyle>
            <a:lvl1pPr lvl="0" algn="r">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0" name="Google Shape;90;p67"/>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ivisoria_3">
  <p:cSld name="Diapositiva divisoria_3">
    <p:spTree>
      <p:nvGrpSpPr>
        <p:cNvPr id="1" name="Shape 91"/>
        <p:cNvGrpSpPr/>
        <p:nvPr/>
      </p:nvGrpSpPr>
      <p:grpSpPr>
        <a:xfrm>
          <a:off x="0" y="0"/>
          <a:ext cx="0" cy="0"/>
          <a:chOff x="0" y="0"/>
          <a:chExt cx="0" cy="0"/>
        </a:xfrm>
      </p:grpSpPr>
      <p:sp>
        <p:nvSpPr>
          <p:cNvPr id="92" name="Google Shape;92;p68"/>
          <p:cNvSpPr>
            <a:spLocks noGrp="1"/>
          </p:cNvSpPr>
          <p:nvPr>
            <p:ph type="pic" idx="2"/>
          </p:nvPr>
        </p:nvSpPr>
        <p:spPr>
          <a:xfrm>
            <a:off x="0" y="1928264"/>
            <a:ext cx="5822209" cy="4427316"/>
          </a:xfrm>
          <a:prstGeom prst="rect">
            <a:avLst/>
          </a:prstGeom>
          <a:solidFill>
            <a:srgbClr val="012F62"/>
          </a:solidFill>
          <a:ln>
            <a:noFill/>
          </a:ln>
        </p:spPr>
      </p:sp>
      <p:sp>
        <p:nvSpPr>
          <p:cNvPr id="93" name="Google Shape;93;p68"/>
          <p:cNvSpPr txBox="1">
            <a:spLocks noGrp="1"/>
          </p:cNvSpPr>
          <p:nvPr>
            <p:ph type="body" idx="1"/>
          </p:nvPr>
        </p:nvSpPr>
        <p:spPr>
          <a:xfrm>
            <a:off x="6487905" y="4498670"/>
            <a:ext cx="4179375" cy="356462"/>
          </a:xfrm>
          <a:prstGeom prst="rect">
            <a:avLst/>
          </a:prstGeom>
          <a:noFill/>
          <a:ln>
            <a:noFill/>
          </a:ln>
        </p:spPr>
        <p:txBody>
          <a:bodyPr spcFirstLastPara="1" wrap="square" lIns="0" tIns="45700" rIns="0" bIns="45700" anchor="t" anchorCtr="0">
            <a:normAutofit/>
          </a:bodyPr>
          <a:lstStyle>
            <a:lvl1pPr marL="457200" lvl="0" indent="-228600" algn="r">
              <a:lnSpc>
                <a:spcPct val="90000"/>
              </a:lnSpc>
              <a:spcBef>
                <a:spcPts val="1000"/>
              </a:spcBef>
              <a:spcAft>
                <a:spcPts val="0"/>
              </a:spcAft>
              <a:buClr>
                <a:schemeClr val="dk1"/>
              </a:buClr>
              <a:buSzPts val="1800"/>
              <a:buNone/>
              <a:defRPr sz="1800" b="1" i="0" cap="none">
                <a:solidFill>
                  <a:schemeClr val="dk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4" name="Google Shape;94;p68"/>
          <p:cNvSpPr txBox="1">
            <a:spLocks noGrp="1"/>
          </p:cNvSpPr>
          <p:nvPr>
            <p:ph type="ctrTitle"/>
          </p:nvPr>
        </p:nvSpPr>
        <p:spPr>
          <a:xfrm>
            <a:off x="6487905" y="1928264"/>
            <a:ext cx="4179376" cy="2387600"/>
          </a:xfrm>
          <a:prstGeom prst="rect">
            <a:avLst/>
          </a:prstGeom>
          <a:noFill/>
          <a:ln>
            <a:noFill/>
          </a:ln>
        </p:spPr>
        <p:txBody>
          <a:bodyPr spcFirstLastPara="1" wrap="square" lIns="0" tIns="45700" rIns="0" bIns="45700" anchor="b" anchorCtr="0">
            <a:normAutofit/>
          </a:bodyPr>
          <a:lstStyle>
            <a:lvl1pPr lvl="0" algn="r">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5" name="Google Shape;95;p68"/>
          <p:cNvCxnSpPr/>
          <p:nvPr/>
        </p:nvCxnSpPr>
        <p:spPr>
          <a:xfrm>
            <a:off x="0" y="1405468"/>
            <a:ext cx="12192000"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a divisoria_4">
  <p:cSld name="Diapositiva divisoria_4">
    <p:bg>
      <p:bgPr>
        <a:solidFill>
          <a:srgbClr val="012F62"/>
        </a:solidFill>
        <a:effectLst/>
      </p:bgPr>
    </p:bg>
    <p:spTree>
      <p:nvGrpSpPr>
        <p:cNvPr id="1" name="Shape 96"/>
        <p:cNvGrpSpPr/>
        <p:nvPr/>
      </p:nvGrpSpPr>
      <p:grpSpPr>
        <a:xfrm>
          <a:off x="0" y="0"/>
          <a:ext cx="0" cy="0"/>
          <a:chOff x="0" y="0"/>
          <a:chExt cx="0" cy="0"/>
        </a:xfrm>
      </p:grpSpPr>
      <p:pic>
        <p:nvPicPr>
          <p:cNvPr id="97" name="Google Shape;97;p69" descr="Mujer usando tableta "/>
          <p:cNvPicPr preferRelativeResize="0"/>
          <p:nvPr/>
        </p:nvPicPr>
        <p:blipFill rotWithShape="1">
          <a:blip r:embed="rId2">
            <a:alphaModFix amt="35000"/>
          </a:blip>
          <a:srcRect/>
          <a:stretch/>
        </p:blipFill>
        <p:spPr>
          <a:xfrm>
            <a:off x="1124487" y="0"/>
            <a:ext cx="11067514" cy="6858000"/>
          </a:xfrm>
          <a:prstGeom prst="rect">
            <a:avLst/>
          </a:prstGeom>
          <a:solidFill>
            <a:schemeClr val="dk1"/>
          </a:solidFill>
          <a:ln>
            <a:noFill/>
          </a:ln>
        </p:spPr>
      </p:pic>
      <p:sp>
        <p:nvSpPr>
          <p:cNvPr id="98" name="Google Shape;98;p69"/>
          <p:cNvSpPr>
            <a:spLocks noGrp="1"/>
          </p:cNvSpPr>
          <p:nvPr>
            <p:ph type="pic" idx="2"/>
          </p:nvPr>
        </p:nvSpPr>
        <p:spPr>
          <a:xfrm>
            <a:off x="1124487" y="-1"/>
            <a:ext cx="11067514" cy="6857999"/>
          </a:xfrm>
          <a:prstGeom prst="rect">
            <a:avLst/>
          </a:prstGeom>
          <a:solidFill>
            <a:srgbClr val="012F62"/>
          </a:solidFill>
          <a:ln>
            <a:noFill/>
          </a:ln>
        </p:spPr>
      </p:sp>
      <p:sp>
        <p:nvSpPr>
          <p:cNvPr id="99" name="Google Shape;99;p69"/>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lt1"/>
              </a:buClr>
              <a:buSzPts val="1800"/>
              <a:buNone/>
              <a:defRPr sz="1800" b="1" i="0"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0" name="Google Shape;100;p69"/>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Arial"/>
              <a:buNone/>
              <a:defRPr sz="48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01" name="Google Shape;101;p69"/>
          <p:cNvCxnSpPr/>
          <p:nvPr/>
        </p:nvCxnSpPr>
        <p:spPr>
          <a:xfrm>
            <a:off x="1124487"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apositiva divisoria_5">
  <p:cSld name="Diapositiva divisoria_5">
    <p:spTree>
      <p:nvGrpSpPr>
        <p:cNvPr id="1" name="Shape 102"/>
        <p:cNvGrpSpPr/>
        <p:nvPr/>
      </p:nvGrpSpPr>
      <p:grpSpPr>
        <a:xfrm>
          <a:off x="0" y="0"/>
          <a:ext cx="0" cy="0"/>
          <a:chOff x="0" y="0"/>
          <a:chExt cx="0" cy="0"/>
        </a:xfrm>
      </p:grpSpPr>
      <p:pic>
        <p:nvPicPr>
          <p:cNvPr id="103" name="Google Shape;103;p70" descr="Mujer usando tableta "/>
          <p:cNvPicPr preferRelativeResize="0"/>
          <p:nvPr/>
        </p:nvPicPr>
        <p:blipFill rotWithShape="1">
          <a:blip r:embed="rId2">
            <a:alphaModFix amt="35000"/>
          </a:blip>
          <a:srcRect/>
          <a:stretch/>
        </p:blipFill>
        <p:spPr>
          <a:xfrm>
            <a:off x="0" y="0"/>
            <a:ext cx="12192001" cy="6858000"/>
          </a:xfrm>
          <a:prstGeom prst="rect">
            <a:avLst/>
          </a:prstGeom>
          <a:solidFill>
            <a:schemeClr val="dk1"/>
          </a:solidFill>
          <a:ln>
            <a:noFill/>
          </a:ln>
        </p:spPr>
      </p:pic>
      <p:sp>
        <p:nvSpPr>
          <p:cNvPr id="104" name="Google Shape;104;p70"/>
          <p:cNvSpPr>
            <a:spLocks noGrp="1"/>
          </p:cNvSpPr>
          <p:nvPr>
            <p:ph type="pic" idx="2"/>
          </p:nvPr>
        </p:nvSpPr>
        <p:spPr>
          <a:xfrm>
            <a:off x="1" y="-1"/>
            <a:ext cx="12192000" cy="6857999"/>
          </a:xfrm>
          <a:prstGeom prst="rect">
            <a:avLst/>
          </a:prstGeom>
          <a:solidFill>
            <a:srgbClr val="012F62"/>
          </a:solidFill>
          <a:ln>
            <a:noFill/>
          </a:ln>
        </p:spPr>
      </p:sp>
      <p:sp>
        <p:nvSpPr>
          <p:cNvPr id="105" name="Google Shape;105;p70"/>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lt1"/>
              </a:buClr>
              <a:buSzPts val="1800"/>
              <a:buNone/>
              <a:defRPr sz="1800" b="1" i="0"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06" name="Google Shape;106;p70"/>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Arial"/>
              <a:buNone/>
              <a:defRPr sz="48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07" name="Google Shape;107;p70"/>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ido con leyenda_2">
  <p:cSld name="Contenido con leyenda_2">
    <p:spTree>
      <p:nvGrpSpPr>
        <p:cNvPr id="1" name="Shape 108"/>
        <p:cNvGrpSpPr/>
        <p:nvPr/>
      </p:nvGrpSpPr>
      <p:grpSpPr>
        <a:xfrm>
          <a:off x="0" y="0"/>
          <a:ext cx="0" cy="0"/>
          <a:chOff x="0" y="0"/>
          <a:chExt cx="0" cy="0"/>
        </a:xfrm>
      </p:grpSpPr>
      <p:sp>
        <p:nvSpPr>
          <p:cNvPr id="109" name="Google Shape;109;p71"/>
          <p:cNvSpPr>
            <a:spLocks noGrp="1"/>
          </p:cNvSpPr>
          <p:nvPr>
            <p:ph type="pic" idx="2"/>
          </p:nvPr>
        </p:nvSpPr>
        <p:spPr>
          <a:xfrm>
            <a:off x="0" y="3482977"/>
            <a:ext cx="10668000" cy="3375025"/>
          </a:xfrm>
          <a:prstGeom prst="rect">
            <a:avLst/>
          </a:prstGeom>
          <a:solidFill>
            <a:srgbClr val="012F62"/>
          </a:solidFill>
          <a:ln>
            <a:noFill/>
          </a:ln>
        </p:spPr>
      </p:sp>
      <p:sp>
        <p:nvSpPr>
          <p:cNvPr id="110" name="Google Shape;110;p71"/>
          <p:cNvSpPr txBox="1">
            <a:spLocks noGrp="1"/>
          </p:cNvSpPr>
          <p:nvPr>
            <p:ph type="body" idx="1"/>
          </p:nvPr>
        </p:nvSpPr>
        <p:spPr>
          <a:xfrm>
            <a:off x="5635662" y="339644"/>
            <a:ext cx="5014993" cy="2806511"/>
          </a:xfrm>
          <a:prstGeom prst="rect">
            <a:avLst/>
          </a:prstGeom>
          <a:no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71"/>
          <p:cNvSpPr txBox="1">
            <a:spLocks noGrp="1"/>
          </p:cNvSpPr>
          <p:nvPr>
            <p:ph type="ctrTitle"/>
          </p:nvPr>
        </p:nvSpPr>
        <p:spPr>
          <a:xfrm>
            <a:off x="820856" y="339644"/>
            <a:ext cx="4179376" cy="2806512"/>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2" name="Google Shape;112;p71"/>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ido con leyenda_3">
  <p:cSld name="Contenido con leyenda_3">
    <p:spTree>
      <p:nvGrpSpPr>
        <p:cNvPr id="1" name="Shape 113"/>
        <p:cNvGrpSpPr/>
        <p:nvPr/>
      </p:nvGrpSpPr>
      <p:grpSpPr>
        <a:xfrm>
          <a:off x="0" y="0"/>
          <a:ext cx="0" cy="0"/>
          <a:chOff x="0" y="0"/>
          <a:chExt cx="0" cy="0"/>
        </a:xfrm>
      </p:grpSpPr>
      <p:sp>
        <p:nvSpPr>
          <p:cNvPr id="114" name="Google Shape;114;p72"/>
          <p:cNvSpPr>
            <a:spLocks noGrp="1"/>
          </p:cNvSpPr>
          <p:nvPr>
            <p:ph type="pic" idx="2"/>
          </p:nvPr>
        </p:nvSpPr>
        <p:spPr>
          <a:xfrm>
            <a:off x="608843" y="3482977"/>
            <a:ext cx="10961177" cy="3375025"/>
          </a:xfrm>
          <a:prstGeom prst="rect">
            <a:avLst/>
          </a:prstGeom>
          <a:solidFill>
            <a:srgbClr val="012F62"/>
          </a:solidFill>
          <a:ln>
            <a:noFill/>
          </a:ln>
        </p:spPr>
      </p:sp>
      <p:cxnSp>
        <p:nvCxnSpPr>
          <p:cNvPr id="115" name="Google Shape;115;p72"/>
          <p:cNvCxnSpPr/>
          <p:nvPr/>
        </p:nvCxnSpPr>
        <p:spPr>
          <a:xfrm>
            <a:off x="0" y="421214"/>
            <a:ext cx="12192000" cy="0"/>
          </a:xfrm>
          <a:prstGeom prst="straightConnector1">
            <a:avLst/>
          </a:prstGeom>
          <a:noFill/>
          <a:ln w="12700" cap="flat" cmpd="sng">
            <a:solidFill>
              <a:srgbClr val="262626"/>
            </a:solidFill>
            <a:prstDash val="solid"/>
            <a:miter lim="800000"/>
            <a:headEnd type="none" w="sm" len="sm"/>
            <a:tailEnd type="none" w="sm" len="sm"/>
          </a:ln>
        </p:spPr>
      </p:cxnSp>
      <p:sp>
        <p:nvSpPr>
          <p:cNvPr id="116" name="Google Shape;116;p72"/>
          <p:cNvSpPr txBox="1">
            <a:spLocks noGrp="1"/>
          </p:cNvSpPr>
          <p:nvPr>
            <p:ph type="body" idx="1"/>
          </p:nvPr>
        </p:nvSpPr>
        <p:spPr>
          <a:xfrm>
            <a:off x="5567465" y="568512"/>
            <a:ext cx="6002556" cy="2806511"/>
          </a:xfrm>
          <a:prstGeom prst="rect">
            <a:avLst/>
          </a:prstGeom>
          <a:no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72"/>
          <p:cNvSpPr txBox="1">
            <a:spLocks noGrp="1"/>
          </p:cNvSpPr>
          <p:nvPr>
            <p:ph type="ctrTitle"/>
          </p:nvPr>
        </p:nvSpPr>
        <p:spPr>
          <a:xfrm>
            <a:off x="608844" y="568512"/>
            <a:ext cx="4179376" cy="2806512"/>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ido con leyenda_4">
  <p:cSld name="Contenido con leyenda_4">
    <p:spTree>
      <p:nvGrpSpPr>
        <p:cNvPr id="1" name="Shape 118"/>
        <p:cNvGrpSpPr/>
        <p:nvPr/>
      </p:nvGrpSpPr>
      <p:grpSpPr>
        <a:xfrm>
          <a:off x="0" y="0"/>
          <a:ext cx="0" cy="0"/>
          <a:chOff x="0" y="0"/>
          <a:chExt cx="0" cy="0"/>
        </a:xfrm>
      </p:grpSpPr>
      <p:sp>
        <p:nvSpPr>
          <p:cNvPr id="119" name="Google Shape;119;p73"/>
          <p:cNvSpPr>
            <a:spLocks noGrp="1"/>
          </p:cNvSpPr>
          <p:nvPr>
            <p:ph type="pic" idx="2"/>
          </p:nvPr>
        </p:nvSpPr>
        <p:spPr>
          <a:xfrm>
            <a:off x="0" y="3482977"/>
            <a:ext cx="12192000" cy="3375025"/>
          </a:xfrm>
          <a:prstGeom prst="rect">
            <a:avLst/>
          </a:prstGeom>
          <a:solidFill>
            <a:srgbClr val="012F62"/>
          </a:solidFill>
          <a:ln>
            <a:noFill/>
          </a:ln>
        </p:spPr>
      </p:sp>
      <p:cxnSp>
        <p:nvCxnSpPr>
          <p:cNvPr id="120" name="Google Shape;120;p73"/>
          <p:cNvCxnSpPr/>
          <p:nvPr/>
        </p:nvCxnSpPr>
        <p:spPr>
          <a:xfrm>
            <a:off x="4961621" y="339644"/>
            <a:ext cx="0" cy="2806512"/>
          </a:xfrm>
          <a:prstGeom prst="straightConnector1">
            <a:avLst/>
          </a:prstGeom>
          <a:noFill/>
          <a:ln w="12700" cap="flat" cmpd="sng">
            <a:solidFill>
              <a:srgbClr val="262626"/>
            </a:solidFill>
            <a:prstDash val="solid"/>
            <a:miter lim="800000"/>
            <a:headEnd type="none" w="sm" len="sm"/>
            <a:tailEnd type="none" w="sm" len="sm"/>
          </a:ln>
        </p:spPr>
      </p:cxnSp>
      <p:sp>
        <p:nvSpPr>
          <p:cNvPr id="121" name="Google Shape;121;p73"/>
          <p:cNvSpPr txBox="1">
            <a:spLocks noGrp="1"/>
          </p:cNvSpPr>
          <p:nvPr>
            <p:ph type="body" idx="1"/>
          </p:nvPr>
        </p:nvSpPr>
        <p:spPr>
          <a:xfrm>
            <a:off x="5351244" y="339644"/>
            <a:ext cx="6002556" cy="2806511"/>
          </a:xfrm>
          <a:prstGeom prst="rect">
            <a:avLst/>
          </a:prstGeom>
          <a:no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73"/>
          <p:cNvSpPr txBox="1">
            <a:spLocks noGrp="1"/>
          </p:cNvSpPr>
          <p:nvPr>
            <p:ph type="ctrTitle"/>
          </p:nvPr>
        </p:nvSpPr>
        <p:spPr>
          <a:xfrm>
            <a:off x="392623" y="339644"/>
            <a:ext cx="4179376" cy="2806512"/>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enido con leyenda_5">
  <p:cSld name="Contenido con leyenda_5">
    <p:spTree>
      <p:nvGrpSpPr>
        <p:cNvPr id="1" name="Shape 123"/>
        <p:cNvGrpSpPr/>
        <p:nvPr/>
      </p:nvGrpSpPr>
      <p:grpSpPr>
        <a:xfrm>
          <a:off x="0" y="0"/>
          <a:ext cx="0" cy="0"/>
          <a:chOff x="0" y="0"/>
          <a:chExt cx="0" cy="0"/>
        </a:xfrm>
      </p:grpSpPr>
      <p:sp>
        <p:nvSpPr>
          <p:cNvPr id="124" name="Google Shape;124;p74"/>
          <p:cNvSpPr>
            <a:spLocks noGrp="1"/>
          </p:cNvSpPr>
          <p:nvPr>
            <p:ph type="pic" idx="2"/>
          </p:nvPr>
        </p:nvSpPr>
        <p:spPr>
          <a:xfrm>
            <a:off x="0" y="3482977"/>
            <a:ext cx="12192000" cy="3375025"/>
          </a:xfrm>
          <a:prstGeom prst="rect">
            <a:avLst/>
          </a:prstGeom>
          <a:solidFill>
            <a:srgbClr val="012F62"/>
          </a:solidFill>
          <a:ln>
            <a:noFill/>
          </a:ln>
        </p:spPr>
      </p:sp>
      <p:sp>
        <p:nvSpPr>
          <p:cNvPr id="125" name="Google Shape;125;p74"/>
          <p:cNvSpPr txBox="1">
            <a:spLocks noGrp="1"/>
          </p:cNvSpPr>
          <p:nvPr>
            <p:ph type="body" idx="1"/>
          </p:nvPr>
        </p:nvSpPr>
        <p:spPr>
          <a:xfrm>
            <a:off x="5351244" y="568512"/>
            <a:ext cx="6002556" cy="2806511"/>
          </a:xfrm>
          <a:prstGeom prst="rect">
            <a:avLst/>
          </a:prstGeom>
          <a:no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6" name="Google Shape;126;p74"/>
          <p:cNvSpPr txBox="1">
            <a:spLocks noGrp="1"/>
          </p:cNvSpPr>
          <p:nvPr>
            <p:ph type="ctrTitle"/>
          </p:nvPr>
        </p:nvSpPr>
        <p:spPr>
          <a:xfrm>
            <a:off x="392623" y="568512"/>
            <a:ext cx="4179376" cy="2806512"/>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27" name="Google Shape;127;p74"/>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ación_1">
  <p:cSld name="Comparación_1">
    <p:spTree>
      <p:nvGrpSpPr>
        <p:cNvPr id="1" name="Shape 128"/>
        <p:cNvGrpSpPr/>
        <p:nvPr/>
      </p:nvGrpSpPr>
      <p:grpSpPr>
        <a:xfrm>
          <a:off x="0" y="0"/>
          <a:ext cx="0" cy="0"/>
          <a:chOff x="0" y="0"/>
          <a:chExt cx="0" cy="0"/>
        </a:xfrm>
      </p:grpSpPr>
      <p:sp>
        <p:nvSpPr>
          <p:cNvPr id="129" name="Google Shape;129;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32" name="Google Shape;132;p75"/>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33" name="Google Shape;133;p75"/>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134" name="Google Shape;134;p75"/>
          <p:cNvCxnSpPr/>
          <p:nvPr/>
        </p:nvCxnSpPr>
        <p:spPr>
          <a:xfrm>
            <a:off x="1134319" y="0"/>
            <a:ext cx="0" cy="6858000"/>
          </a:xfrm>
          <a:prstGeom prst="straightConnector1">
            <a:avLst/>
          </a:prstGeom>
          <a:noFill/>
          <a:ln w="12700" cap="flat" cmpd="sng">
            <a:solidFill>
              <a:schemeClr val="dk1"/>
            </a:solidFill>
            <a:prstDash val="solid"/>
            <a:miter lim="800000"/>
            <a:headEnd type="none" w="sm" len="sm"/>
            <a:tailEnd type="none" w="sm" len="sm"/>
          </a:ln>
        </p:spPr>
      </p:cxnSp>
      <p:sp>
        <p:nvSpPr>
          <p:cNvPr id="135" name="Google Shape;135;p75"/>
          <p:cNvSpPr txBox="1">
            <a:spLocks noGrp="1"/>
          </p:cNvSpPr>
          <p:nvPr>
            <p:ph type="body" idx="1"/>
          </p:nvPr>
        </p:nvSpPr>
        <p:spPr>
          <a:xfrm>
            <a:off x="1627321" y="2330824"/>
            <a:ext cx="4693727"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75"/>
          <p:cNvSpPr txBox="1">
            <a:spLocks noGrp="1"/>
          </p:cNvSpPr>
          <p:nvPr>
            <p:ph type="body" idx="2"/>
          </p:nvPr>
        </p:nvSpPr>
        <p:spPr>
          <a:xfrm>
            <a:off x="7067963" y="2330824"/>
            <a:ext cx="4693727"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75"/>
          <p:cNvSpPr txBox="1">
            <a:spLocks noGrp="1"/>
          </p:cNvSpPr>
          <p:nvPr>
            <p:ph type="body" idx="3"/>
          </p:nvPr>
        </p:nvSpPr>
        <p:spPr>
          <a:xfrm>
            <a:off x="1627322" y="1468740"/>
            <a:ext cx="467215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8" name="Google Shape;138;p75"/>
          <p:cNvSpPr txBox="1">
            <a:spLocks noGrp="1"/>
          </p:cNvSpPr>
          <p:nvPr>
            <p:ph type="body" idx="4"/>
          </p:nvPr>
        </p:nvSpPr>
        <p:spPr>
          <a:xfrm>
            <a:off x="7067963" y="1468740"/>
            <a:ext cx="4695165"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contenido_1">
  <p:cSld name="Título y contenido_1">
    <p:spTree>
      <p:nvGrpSpPr>
        <p:cNvPr id="1" name="Shape 20"/>
        <p:cNvGrpSpPr/>
        <p:nvPr/>
      </p:nvGrpSpPr>
      <p:grpSpPr>
        <a:xfrm>
          <a:off x="0" y="0"/>
          <a:ext cx="0" cy="0"/>
          <a:chOff x="0" y="0"/>
          <a:chExt cx="0" cy="0"/>
        </a:xfrm>
      </p:grpSpPr>
      <p:sp>
        <p:nvSpPr>
          <p:cNvPr id="21" name="Google Shape;21;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24" name="Google Shape;24;p58"/>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58"/>
          <p:cNvSpPr txBox="1">
            <a:spLocks noGrp="1"/>
          </p:cNvSpPr>
          <p:nvPr>
            <p:ph type="body" idx="1"/>
          </p:nvPr>
        </p:nvSpPr>
        <p:spPr>
          <a:xfrm>
            <a:off x="1627322" y="1507066"/>
            <a:ext cx="10134371"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6" name="Google Shape;26;p58"/>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27" name="Google Shape;27;p58"/>
          <p:cNvCxnSpPr/>
          <p:nvPr/>
        </p:nvCxnSpPr>
        <p:spPr>
          <a:xfrm>
            <a:off x="1134319"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ación_2">
  <p:cSld name="Comparación_2">
    <p:spTree>
      <p:nvGrpSpPr>
        <p:cNvPr id="1" name="Shape 139"/>
        <p:cNvGrpSpPr/>
        <p:nvPr/>
      </p:nvGrpSpPr>
      <p:grpSpPr>
        <a:xfrm>
          <a:off x="0" y="0"/>
          <a:ext cx="0" cy="0"/>
          <a:chOff x="0" y="0"/>
          <a:chExt cx="0" cy="0"/>
        </a:xfrm>
      </p:grpSpPr>
      <p:sp>
        <p:nvSpPr>
          <p:cNvPr id="140" name="Google Shape;140;p7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7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7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43" name="Google Shape;143;p76"/>
          <p:cNvSpPr txBox="1">
            <a:spLocks noGrp="1"/>
          </p:cNvSpPr>
          <p:nvPr>
            <p:ph type="ctrTitle"/>
          </p:nvPr>
        </p:nvSpPr>
        <p:spPr>
          <a:xfrm>
            <a:off x="392623" y="339645"/>
            <a:ext cx="1013436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44" name="Google Shape;144;p76"/>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sp>
        <p:nvSpPr>
          <p:cNvPr id="145" name="Google Shape;145;p76"/>
          <p:cNvSpPr txBox="1">
            <a:spLocks noGrp="1"/>
          </p:cNvSpPr>
          <p:nvPr>
            <p:ph type="body" idx="1"/>
          </p:nvPr>
        </p:nvSpPr>
        <p:spPr>
          <a:xfrm>
            <a:off x="392623" y="2330824"/>
            <a:ext cx="4693727"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6" name="Google Shape;146;p76"/>
          <p:cNvSpPr txBox="1">
            <a:spLocks noGrp="1"/>
          </p:cNvSpPr>
          <p:nvPr>
            <p:ph type="body" idx="2"/>
          </p:nvPr>
        </p:nvSpPr>
        <p:spPr>
          <a:xfrm>
            <a:off x="5833265" y="2330824"/>
            <a:ext cx="4693727"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76"/>
          <p:cNvSpPr txBox="1">
            <a:spLocks noGrp="1"/>
          </p:cNvSpPr>
          <p:nvPr>
            <p:ph type="body" idx="3"/>
          </p:nvPr>
        </p:nvSpPr>
        <p:spPr>
          <a:xfrm>
            <a:off x="392624" y="1468740"/>
            <a:ext cx="467215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8" name="Google Shape;148;p76"/>
          <p:cNvSpPr txBox="1">
            <a:spLocks noGrp="1"/>
          </p:cNvSpPr>
          <p:nvPr>
            <p:ph type="body" idx="4"/>
          </p:nvPr>
        </p:nvSpPr>
        <p:spPr>
          <a:xfrm>
            <a:off x="5833265" y="1468740"/>
            <a:ext cx="4695165"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149" name="Google Shape;149;p76"/>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ación_3">
  <p:cSld name="Comparación_3">
    <p:spTree>
      <p:nvGrpSpPr>
        <p:cNvPr id="1" name="Shape 150"/>
        <p:cNvGrpSpPr/>
        <p:nvPr/>
      </p:nvGrpSpPr>
      <p:grpSpPr>
        <a:xfrm>
          <a:off x="0" y="0"/>
          <a:ext cx="0" cy="0"/>
          <a:chOff x="0" y="0"/>
          <a:chExt cx="0" cy="0"/>
        </a:xfrm>
      </p:grpSpPr>
      <p:sp>
        <p:nvSpPr>
          <p:cNvPr id="151" name="Google Shape;151;p7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7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3" name="Google Shape;153;p7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54" name="Google Shape;154;p77"/>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5" name="Google Shape;155;p77"/>
          <p:cNvSpPr txBox="1">
            <a:spLocks noGrp="1"/>
          </p:cNvSpPr>
          <p:nvPr>
            <p:ph type="body" idx="1"/>
          </p:nvPr>
        </p:nvSpPr>
        <p:spPr>
          <a:xfrm>
            <a:off x="392623" y="2330824"/>
            <a:ext cx="5181600"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77"/>
          <p:cNvSpPr txBox="1">
            <a:spLocks noGrp="1"/>
          </p:cNvSpPr>
          <p:nvPr>
            <p:ph type="body" idx="2"/>
          </p:nvPr>
        </p:nvSpPr>
        <p:spPr>
          <a:xfrm>
            <a:off x="6172200" y="2330824"/>
            <a:ext cx="5181600"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7" name="Google Shape;157;p77"/>
          <p:cNvSpPr txBox="1">
            <a:spLocks noGrp="1"/>
          </p:cNvSpPr>
          <p:nvPr>
            <p:ph type="body" idx="3"/>
          </p:nvPr>
        </p:nvSpPr>
        <p:spPr>
          <a:xfrm>
            <a:off x="392623" y="1468740"/>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58" name="Google Shape;158;p77"/>
          <p:cNvSpPr txBox="1">
            <a:spLocks noGrp="1"/>
          </p:cNvSpPr>
          <p:nvPr>
            <p:ph type="body" idx="4"/>
          </p:nvPr>
        </p:nvSpPr>
        <p:spPr>
          <a:xfrm>
            <a:off x="6172200" y="1468740"/>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159" name="Google Shape;159;p77"/>
          <p:cNvCxnSpPr/>
          <p:nvPr/>
        </p:nvCxnSpPr>
        <p:spPr>
          <a:xfrm>
            <a:off x="392623" y="1405468"/>
            <a:ext cx="11369068"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omparación_5">
  <p:cSld name="Comparación_5">
    <p:spTree>
      <p:nvGrpSpPr>
        <p:cNvPr id="1" name="Shape 160"/>
        <p:cNvGrpSpPr/>
        <p:nvPr/>
      </p:nvGrpSpPr>
      <p:grpSpPr>
        <a:xfrm>
          <a:off x="0" y="0"/>
          <a:ext cx="0" cy="0"/>
          <a:chOff x="0" y="0"/>
          <a:chExt cx="0" cy="0"/>
        </a:xfrm>
      </p:grpSpPr>
      <p:sp>
        <p:nvSpPr>
          <p:cNvPr id="161" name="Google Shape;161;p78"/>
          <p:cNvSpPr>
            <a:spLocks noGrp="1"/>
          </p:cNvSpPr>
          <p:nvPr>
            <p:ph type="pic" idx="2"/>
          </p:nvPr>
        </p:nvSpPr>
        <p:spPr>
          <a:xfrm>
            <a:off x="1" y="-1"/>
            <a:ext cx="12192000" cy="6857999"/>
          </a:xfrm>
          <a:prstGeom prst="rect">
            <a:avLst/>
          </a:prstGeom>
          <a:solidFill>
            <a:srgbClr val="012F62"/>
          </a:solidFill>
          <a:ln>
            <a:noFill/>
          </a:ln>
        </p:spPr>
      </p:sp>
      <p:cxnSp>
        <p:nvCxnSpPr>
          <p:cNvPr id="162" name="Google Shape;162;p78"/>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163" name="Google Shape;163;p7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7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5" name="Google Shape;165;p7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66" name="Google Shape;166;p78"/>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78"/>
          <p:cNvSpPr txBox="1">
            <a:spLocks noGrp="1"/>
          </p:cNvSpPr>
          <p:nvPr>
            <p:ph type="body" idx="1"/>
          </p:nvPr>
        </p:nvSpPr>
        <p:spPr>
          <a:xfrm>
            <a:off x="392623" y="2330824"/>
            <a:ext cx="5181600"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lt1"/>
              </a:buClr>
              <a:buSzPts val="1600"/>
              <a:buChar char="•"/>
              <a:defRPr sz="1600">
                <a:solidFill>
                  <a:schemeClr val="lt1"/>
                </a:solidFill>
                <a:latin typeface="Calibri"/>
                <a:ea typeface="Calibri"/>
                <a:cs typeface="Calibri"/>
                <a:sym typeface="Calibri"/>
              </a:defRPr>
            </a:lvl1pPr>
            <a:lvl2pPr marL="914400" lvl="1"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2pPr>
            <a:lvl3pPr marL="1371600" lvl="2"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3pPr>
            <a:lvl4pPr marL="1828800" lvl="3"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4pPr>
            <a:lvl5pPr marL="2286000" lvl="4"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78"/>
          <p:cNvSpPr txBox="1">
            <a:spLocks noGrp="1"/>
          </p:cNvSpPr>
          <p:nvPr>
            <p:ph type="body" idx="3"/>
          </p:nvPr>
        </p:nvSpPr>
        <p:spPr>
          <a:xfrm>
            <a:off x="6172200" y="2330824"/>
            <a:ext cx="5181600"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lt1"/>
              </a:buClr>
              <a:buSzPts val="1600"/>
              <a:buChar char="•"/>
              <a:defRPr sz="1600">
                <a:solidFill>
                  <a:schemeClr val="lt1"/>
                </a:solidFill>
                <a:latin typeface="Calibri"/>
                <a:ea typeface="Calibri"/>
                <a:cs typeface="Calibri"/>
                <a:sym typeface="Calibri"/>
              </a:defRPr>
            </a:lvl1pPr>
            <a:lvl2pPr marL="914400" lvl="1"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2pPr>
            <a:lvl3pPr marL="1371600" lvl="2"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3pPr>
            <a:lvl4pPr marL="1828800" lvl="3"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4pPr>
            <a:lvl5pPr marL="2286000" lvl="4"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78"/>
          <p:cNvSpPr txBox="1">
            <a:spLocks noGrp="1"/>
          </p:cNvSpPr>
          <p:nvPr>
            <p:ph type="body" idx="4"/>
          </p:nvPr>
        </p:nvSpPr>
        <p:spPr>
          <a:xfrm>
            <a:off x="392623" y="1468740"/>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70" name="Google Shape;170;p78"/>
          <p:cNvSpPr txBox="1">
            <a:spLocks noGrp="1"/>
          </p:cNvSpPr>
          <p:nvPr>
            <p:ph type="body" idx="5"/>
          </p:nvPr>
        </p:nvSpPr>
        <p:spPr>
          <a:xfrm>
            <a:off x="6172200" y="1468740"/>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171" name="Google Shape;171;p78"/>
          <p:cNvCxnSpPr/>
          <p:nvPr/>
        </p:nvCxnSpPr>
        <p:spPr>
          <a:xfrm>
            <a:off x="392623" y="1405468"/>
            <a:ext cx="11369068"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n_2">
  <p:cSld name="Imagen_2">
    <p:spTree>
      <p:nvGrpSpPr>
        <p:cNvPr id="1" name="Shape 172"/>
        <p:cNvGrpSpPr/>
        <p:nvPr/>
      </p:nvGrpSpPr>
      <p:grpSpPr>
        <a:xfrm>
          <a:off x="0" y="0"/>
          <a:ext cx="0" cy="0"/>
          <a:chOff x="0" y="0"/>
          <a:chExt cx="0" cy="0"/>
        </a:xfrm>
      </p:grpSpPr>
      <p:sp>
        <p:nvSpPr>
          <p:cNvPr id="173" name="Google Shape;173;p79"/>
          <p:cNvSpPr>
            <a:spLocks noGrp="1"/>
          </p:cNvSpPr>
          <p:nvPr>
            <p:ph type="pic" idx="2"/>
          </p:nvPr>
        </p:nvSpPr>
        <p:spPr>
          <a:xfrm>
            <a:off x="392623" y="588936"/>
            <a:ext cx="11432584" cy="5976637"/>
          </a:xfrm>
          <a:prstGeom prst="rect">
            <a:avLst/>
          </a:prstGeom>
          <a:solidFill>
            <a:srgbClr val="012F62"/>
          </a:solidFill>
          <a:ln>
            <a:noFill/>
          </a:ln>
        </p:spPr>
      </p:sp>
      <p:cxnSp>
        <p:nvCxnSpPr>
          <p:cNvPr id="174" name="Google Shape;174;p79"/>
          <p:cNvCxnSpPr/>
          <p:nvPr/>
        </p:nvCxnSpPr>
        <p:spPr>
          <a:xfrm>
            <a:off x="0" y="292426"/>
            <a:ext cx="12192000" cy="0"/>
          </a:xfrm>
          <a:prstGeom prst="straightConnector1">
            <a:avLst/>
          </a:prstGeom>
          <a:noFill/>
          <a:ln w="12700" cap="flat" cmpd="sng">
            <a:solidFill>
              <a:schemeClr val="dk1"/>
            </a:solidFill>
            <a:prstDash val="solid"/>
            <a:miter lim="800000"/>
            <a:headEnd type="none" w="sm" len="sm"/>
            <a:tailEnd type="none" w="sm" len="sm"/>
          </a:ln>
        </p:spPr>
      </p:cxnSp>
      <p:sp>
        <p:nvSpPr>
          <p:cNvPr id="175" name="Google Shape;175;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n_3">
  <p:cSld name="Imagen_3">
    <p:spTree>
      <p:nvGrpSpPr>
        <p:cNvPr id="1" name="Shape 176"/>
        <p:cNvGrpSpPr/>
        <p:nvPr/>
      </p:nvGrpSpPr>
      <p:grpSpPr>
        <a:xfrm>
          <a:off x="0" y="0"/>
          <a:ext cx="0" cy="0"/>
          <a:chOff x="0" y="0"/>
          <a:chExt cx="0" cy="0"/>
        </a:xfrm>
      </p:grpSpPr>
      <p:sp>
        <p:nvSpPr>
          <p:cNvPr id="177" name="Google Shape;177;p80"/>
          <p:cNvSpPr>
            <a:spLocks noGrp="1"/>
          </p:cNvSpPr>
          <p:nvPr>
            <p:ph type="pic" idx="2"/>
          </p:nvPr>
        </p:nvSpPr>
        <p:spPr>
          <a:xfrm>
            <a:off x="392623" y="292426"/>
            <a:ext cx="10219457" cy="6273148"/>
          </a:xfrm>
          <a:prstGeom prst="rect">
            <a:avLst/>
          </a:prstGeom>
          <a:solidFill>
            <a:srgbClr val="012F62"/>
          </a:solidFill>
          <a:ln>
            <a:noFill/>
          </a:ln>
        </p:spPr>
      </p:sp>
      <p:cxnSp>
        <p:nvCxnSpPr>
          <p:cNvPr id="178" name="Google Shape;178;p80"/>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
        <p:nvSpPr>
          <p:cNvPr id="179" name="Google Shape;179;p8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n_4">
  <p:cSld name="Imagen_4">
    <p:bg>
      <p:bgPr>
        <a:solidFill>
          <a:srgbClr val="012F62"/>
        </a:solidFill>
        <a:effectLst/>
      </p:bgPr>
    </p:bg>
    <p:spTree>
      <p:nvGrpSpPr>
        <p:cNvPr id="1" name="Shape 180"/>
        <p:cNvGrpSpPr/>
        <p:nvPr/>
      </p:nvGrpSpPr>
      <p:grpSpPr>
        <a:xfrm>
          <a:off x="0" y="0"/>
          <a:ext cx="0" cy="0"/>
          <a:chOff x="0" y="0"/>
          <a:chExt cx="0" cy="0"/>
        </a:xfrm>
      </p:grpSpPr>
      <p:sp>
        <p:nvSpPr>
          <p:cNvPr id="181" name="Google Shape;181;p81"/>
          <p:cNvSpPr>
            <a:spLocks noGrp="1"/>
          </p:cNvSpPr>
          <p:nvPr>
            <p:ph type="pic" idx="2"/>
          </p:nvPr>
        </p:nvSpPr>
        <p:spPr>
          <a:xfrm>
            <a:off x="1134319" y="0"/>
            <a:ext cx="11057680" cy="6858000"/>
          </a:xfrm>
          <a:prstGeom prst="rect">
            <a:avLst/>
          </a:prstGeom>
          <a:solidFill>
            <a:srgbClr val="012F62"/>
          </a:solidFill>
          <a:ln>
            <a:noFill/>
          </a:ln>
        </p:spPr>
      </p:sp>
      <p:cxnSp>
        <p:nvCxnSpPr>
          <p:cNvPr id="182" name="Google Shape;182;p81"/>
          <p:cNvCxnSpPr/>
          <p:nvPr/>
        </p:nvCxnSpPr>
        <p:spPr>
          <a:xfrm>
            <a:off x="1124487" y="0"/>
            <a:ext cx="0" cy="6858000"/>
          </a:xfrm>
          <a:prstGeom prst="straightConnector1">
            <a:avLst/>
          </a:prstGeom>
          <a:noFill/>
          <a:ln w="12700" cap="flat" cmpd="sng">
            <a:solidFill>
              <a:schemeClr val="lt1"/>
            </a:solidFill>
            <a:prstDash val="solid"/>
            <a:miter lim="800000"/>
            <a:headEnd type="none" w="sm" len="sm"/>
            <a:tailEnd type="none" w="sm" len="sm"/>
          </a:ln>
        </p:spPr>
      </p:cxnSp>
      <p:sp>
        <p:nvSpPr>
          <p:cNvPr id="183" name="Google Shape;183;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n_5">
  <p:cSld name="Imagen_5">
    <p:spTree>
      <p:nvGrpSpPr>
        <p:cNvPr id="1" name="Shape 184"/>
        <p:cNvGrpSpPr/>
        <p:nvPr/>
      </p:nvGrpSpPr>
      <p:grpSpPr>
        <a:xfrm>
          <a:off x="0" y="0"/>
          <a:ext cx="0" cy="0"/>
          <a:chOff x="0" y="0"/>
          <a:chExt cx="0" cy="0"/>
        </a:xfrm>
      </p:grpSpPr>
      <p:sp>
        <p:nvSpPr>
          <p:cNvPr id="185" name="Google Shape;185;p82"/>
          <p:cNvSpPr>
            <a:spLocks noGrp="1"/>
          </p:cNvSpPr>
          <p:nvPr>
            <p:ph type="pic" idx="2"/>
          </p:nvPr>
        </p:nvSpPr>
        <p:spPr>
          <a:xfrm>
            <a:off x="0" y="0"/>
            <a:ext cx="12191999" cy="6858000"/>
          </a:xfrm>
          <a:prstGeom prst="rect">
            <a:avLst/>
          </a:prstGeom>
          <a:solidFill>
            <a:srgbClr val="012F62"/>
          </a:solidFill>
          <a:ln>
            <a:noFill/>
          </a:ln>
        </p:spPr>
      </p:sp>
      <p:cxnSp>
        <p:nvCxnSpPr>
          <p:cNvPr id="186" name="Google Shape;186;p82"/>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187" name="Google Shape;187;p8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n y contenido_1">
  <p:cSld name="Imagen y contenido_1">
    <p:spTree>
      <p:nvGrpSpPr>
        <p:cNvPr id="1" name="Shape 188"/>
        <p:cNvGrpSpPr/>
        <p:nvPr/>
      </p:nvGrpSpPr>
      <p:grpSpPr>
        <a:xfrm>
          <a:off x="0" y="0"/>
          <a:ext cx="0" cy="0"/>
          <a:chOff x="0" y="0"/>
          <a:chExt cx="0" cy="0"/>
        </a:xfrm>
      </p:grpSpPr>
      <p:sp>
        <p:nvSpPr>
          <p:cNvPr id="189" name="Google Shape;189;p8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8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8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92" name="Google Shape;192;p83"/>
          <p:cNvSpPr>
            <a:spLocks noGrp="1"/>
          </p:cNvSpPr>
          <p:nvPr>
            <p:ph type="pic" idx="2"/>
          </p:nvPr>
        </p:nvSpPr>
        <p:spPr>
          <a:xfrm>
            <a:off x="6993359" y="1"/>
            <a:ext cx="5198641" cy="6858002"/>
          </a:xfrm>
          <a:prstGeom prst="rect">
            <a:avLst/>
          </a:prstGeom>
          <a:solidFill>
            <a:srgbClr val="012F62"/>
          </a:solidFill>
          <a:ln>
            <a:noFill/>
          </a:ln>
        </p:spPr>
      </p:sp>
      <p:sp>
        <p:nvSpPr>
          <p:cNvPr id="193" name="Google Shape;193;p83"/>
          <p:cNvSpPr txBox="1">
            <a:spLocks noGrp="1"/>
          </p:cNvSpPr>
          <p:nvPr>
            <p:ph type="ctrTitle"/>
          </p:nvPr>
        </p:nvSpPr>
        <p:spPr>
          <a:xfrm>
            <a:off x="1648661" y="339645"/>
            <a:ext cx="48905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83"/>
          <p:cNvSpPr txBox="1">
            <a:spLocks noGrp="1"/>
          </p:cNvSpPr>
          <p:nvPr>
            <p:ph type="body" idx="1"/>
          </p:nvPr>
        </p:nvSpPr>
        <p:spPr>
          <a:xfrm>
            <a:off x="1645581" y="1507066"/>
            <a:ext cx="48905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5" name="Google Shape;195;p83"/>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196" name="Google Shape;196;p83"/>
          <p:cNvCxnSpPr/>
          <p:nvPr/>
        </p:nvCxnSpPr>
        <p:spPr>
          <a:xfrm>
            <a:off x="1134319"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n y contenido_2">
  <p:cSld name="Imagen y contenido_2">
    <p:spTree>
      <p:nvGrpSpPr>
        <p:cNvPr id="1" name="Shape 197"/>
        <p:cNvGrpSpPr/>
        <p:nvPr/>
      </p:nvGrpSpPr>
      <p:grpSpPr>
        <a:xfrm>
          <a:off x="0" y="0"/>
          <a:ext cx="0" cy="0"/>
          <a:chOff x="0" y="0"/>
          <a:chExt cx="0" cy="0"/>
        </a:xfrm>
      </p:grpSpPr>
      <p:sp>
        <p:nvSpPr>
          <p:cNvPr id="198" name="Google Shape;198;p8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9" name="Google Shape;199;p8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8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201" name="Google Shape;201;p84"/>
          <p:cNvSpPr>
            <a:spLocks noGrp="1"/>
          </p:cNvSpPr>
          <p:nvPr>
            <p:ph type="pic" idx="2"/>
          </p:nvPr>
        </p:nvSpPr>
        <p:spPr>
          <a:xfrm>
            <a:off x="0" y="1"/>
            <a:ext cx="5198641" cy="6858002"/>
          </a:xfrm>
          <a:prstGeom prst="rect">
            <a:avLst/>
          </a:prstGeom>
          <a:solidFill>
            <a:srgbClr val="012F62"/>
          </a:solidFill>
          <a:ln>
            <a:noFill/>
          </a:ln>
        </p:spPr>
      </p:sp>
      <p:sp>
        <p:nvSpPr>
          <p:cNvPr id="202" name="Google Shape;202;p84"/>
          <p:cNvSpPr txBox="1">
            <a:spLocks noGrp="1"/>
          </p:cNvSpPr>
          <p:nvPr>
            <p:ph type="ctrTitle"/>
          </p:nvPr>
        </p:nvSpPr>
        <p:spPr>
          <a:xfrm>
            <a:off x="5711877" y="339645"/>
            <a:ext cx="48905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84"/>
          <p:cNvSpPr txBox="1">
            <a:spLocks noGrp="1"/>
          </p:cNvSpPr>
          <p:nvPr>
            <p:ph type="body" idx="1"/>
          </p:nvPr>
        </p:nvSpPr>
        <p:spPr>
          <a:xfrm>
            <a:off x="5708797" y="1507066"/>
            <a:ext cx="48905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04" name="Google Shape;204;p84"/>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205" name="Google Shape;205;p84"/>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n y contenido_5">
  <p:cSld name="Imagen y contenido_5">
    <p:spTree>
      <p:nvGrpSpPr>
        <p:cNvPr id="1" name="Shape 206"/>
        <p:cNvGrpSpPr/>
        <p:nvPr/>
      </p:nvGrpSpPr>
      <p:grpSpPr>
        <a:xfrm>
          <a:off x="0" y="0"/>
          <a:ext cx="0" cy="0"/>
          <a:chOff x="0" y="0"/>
          <a:chExt cx="0" cy="0"/>
        </a:xfrm>
      </p:grpSpPr>
      <p:sp>
        <p:nvSpPr>
          <p:cNvPr id="207" name="Google Shape;207;p85"/>
          <p:cNvSpPr>
            <a:spLocks noGrp="1"/>
          </p:cNvSpPr>
          <p:nvPr>
            <p:ph type="pic" idx="2"/>
          </p:nvPr>
        </p:nvSpPr>
        <p:spPr>
          <a:xfrm>
            <a:off x="1" y="1"/>
            <a:ext cx="12192000" cy="6858002"/>
          </a:xfrm>
          <a:prstGeom prst="rect">
            <a:avLst/>
          </a:prstGeom>
          <a:solidFill>
            <a:srgbClr val="012F62"/>
          </a:solidFill>
          <a:ln>
            <a:noFill/>
          </a:ln>
        </p:spPr>
      </p:sp>
      <p:sp>
        <p:nvSpPr>
          <p:cNvPr id="208" name="Google Shape;208;p8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8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8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cxnSp>
        <p:nvCxnSpPr>
          <p:cNvPr id="211" name="Google Shape;211;p85"/>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212" name="Google Shape;212;p85"/>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213" name="Google Shape;213;p85"/>
          <p:cNvSpPr txBox="1">
            <a:spLocks noGrp="1"/>
          </p:cNvSpPr>
          <p:nvPr>
            <p:ph type="ctrTitle"/>
          </p:nvPr>
        </p:nvSpPr>
        <p:spPr>
          <a:xfrm>
            <a:off x="392623" y="339645"/>
            <a:ext cx="48905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85"/>
          <p:cNvSpPr txBox="1">
            <a:spLocks noGrp="1"/>
          </p:cNvSpPr>
          <p:nvPr>
            <p:ph type="body" idx="1"/>
          </p:nvPr>
        </p:nvSpPr>
        <p:spPr>
          <a:xfrm>
            <a:off x="392624" y="1507066"/>
            <a:ext cx="48905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n y contenido_4">
  <p:cSld name="Imagen y contenido_4">
    <p:bg>
      <p:bgPr>
        <a:solidFill>
          <a:srgbClr val="012F62"/>
        </a:solidFill>
        <a:effectLst/>
      </p:bgPr>
    </p:bg>
    <p:spTree>
      <p:nvGrpSpPr>
        <p:cNvPr id="1" name="Shape 28"/>
        <p:cNvGrpSpPr/>
        <p:nvPr/>
      </p:nvGrpSpPr>
      <p:grpSpPr>
        <a:xfrm>
          <a:off x="0" y="0"/>
          <a:ext cx="0" cy="0"/>
          <a:chOff x="0" y="0"/>
          <a:chExt cx="0" cy="0"/>
        </a:xfrm>
      </p:grpSpPr>
      <p:sp>
        <p:nvSpPr>
          <p:cNvPr id="29" name="Google Shape;29;p59"/>
          <p:cNvSpPr>
            <a:spLocks noGrp="1"/>
          </p:cNvSpPr>
          <p:nvPr>
            <p:ph type="pic" idx="2"/>
          </p:nvPr>
        </p:nvSpPr>
        <p:spPr>
          <a:xfrm>
            <a:off x="1134319" y="1"/>
            <a:ext cx="11057681" cy="6858002"/>
          </a:xfrm>
          <a:prstGeom prst="rect">
            <a:avLst/>
          </a:prstGeom>
          <a:solidFill>
            <a:srgbClr val="012F62"/>
          </a:solidFill>
          <a:ln>
            <a:noFill/>
          </a:ln>
        </p:spPr>
      </p:sp>
      <p:sp>
        <p:nvSpPr>
          <p:cNvPr id="30" name="Google Shape;30;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33" name="Google Shape;33;p59"/>
          <p:cNvSpPr txBox="1">
            <a:spLocks noGrp="1"/>
          </p:cNvSpPr>
          <p:nvPr>
            <p:ph type="ctrTitle"/>
          </p:nvPr>
        </p:nvSpPr>
        <p:spPr>
          <a:xfrm>
            <a:off x="1648661" y="339645"/>
            <a:ext cx="48905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9"/>
          <p:cNvSpPr txBox="1">
            <a:spLocks noGrp="1"/>
          </p:cNvSpPr>
          <p:nvPr>
            <p:ph type="body" idx="1"/>
          </p:nvPr>
        </p:nvSpPr>
        <p:spPr>
          <a:xfrm>
            <a:off x="1645581" y="1507066"/>
            <a:ext cx="48905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35" name="Google Shape;35;p59"/>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6" name="Google Shape;36;p59"/>
          <p:cNvCxnSpPr/>
          <p:nvPr/>
        </p:nvCxnSpPr>
        <p:spPr>
          <a:xfrm>
            <a:off x="1124487"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n con leyenda_2">
  <p:cSld name="Imagen con leyenda_2">
    <p:spTree>
      <p:nvGrpSpPr>
        <p:cNvPr id="1" name="Shape 215"/>
        <p:cNvGrpSpPr/>
        <p:nvPr/>
      </p:nvGrpSpPr>
      <p:grpSpPr>
        <a:xfrm>
          <a:off x="0" y="0"/>
          <a:ext cx="0" cy="0"/>
          <a:chOff x="0" y="0"/>
          <a:chExt cx="0" cy="0"/>
        </a:xfrm>
      </p:grpSpPr>
      <p:sp>
        <p:nvSpPr>
          <p:cNvPr id="216" name="Google Shape;216;p86"/>
          <p:cNvSpPr>
            <a:spLocks noGrp="1"/>
          </p:cNvSpPr>
          <p:nvPr>
            <p:ph type="pic" idx="2"/>
          </p:nvPr>
        </p:nvSpPr>
        <p:spPr>
          <a:xfrm>
            <a:off x="346059" y="292426"/>
            <a:ext cx="6297515" cy="6273148"/>
          </a:xfrm>
          <a:prstGeom prst="rect">
            <a:avLst/>
          </a:prstGeom>
          <a:solidFill>
            <a:srgbClr val="012F62"/>
          </a:solidFill>
          <a:ln>
            <a:noFill/>
          </a:ln>
        </p:spPr>
      </p:sp>
      <p:sp>
        <p:nvSpPr>
          <p:cNvPr id="217" name="Google Shape;217;p86"/>
          <p:cNvSpPr txBox="1">
            <a:spLocks noGrp="1"/>
          </p:cNvSpPr>
          <p:nvPr>
            <p:ph type="ctrTitle"/>
          </p:nvPr>
        </p:nvSpPr>
        <p:spPr>
          <a:xfrm>
            <a:off x="7313354" y="4418889"/>
            <a:ext cx="3289100" cy="637507"/>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000"/>
              <a:buFont typeface="Arial"/>
              <a:buNone/>
              <a:defRPr sz="40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86"/>
          <p:cNvSpPr txBox="1">
            <a:spLocks noGrp="1"/>
          </p:cNvSpPr>
          <p:nvPr>
            <p:ph type="body" idx="1"/>
          </p:nvPr>
        </p:nvSpPr>
        <p:spPr>
          <a:xfrm>
            <a:off x="7313355" y="5080791"/>
            <a:ext cx="3289100" cy="14847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400"/>
              <a:buNone/>
              <a:defRPr sz="14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19" name="Google Shape;219;p86"/>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n con leyenda_3">
  <p:cSld name="Imagen con leyenda_3">
    <p:spTree>
      <p:nvGrpSpPr>
        <p:cNvPr id="1" name="Shape 220"/>
        <p:cNvGrpSpPr/>
        <p:nvPr/>
      </p:nvGrpSpPr>
      <p:grpSpPr>
        <a:xfrm>
          <a:off x="0" y="0"/>
          <a:ext cx="0" cy="0"/>
          <a:chOff x="0" y="0"/>
          <a:chExt cx="0" cy="0"/>
        </a:xfrm>
      </p:grpSpPr>
      <p:sp>
        <p:nvSpPr>
          <p:cNvPr id="221" name="Google Shape;221;p87"/>
          <p:cNvSpPr>
            <a:spLocks noGrp="1"/>
          </p:cNvSpPr>
          <p:nvPr>
            <p:ph type="pic" idx="2"/>
          </p:nvPr>
        </p:nvSpPr>
        <p:spPr>
          <a:xfrm>
            <a:off x="5445942" y="292426"/>
            <a:ext cx="6297515" cy="6273148"/>
          </a:xfrm>
          <a:prstGeom prst="rect">
            <a:avLst/>
          </a:prstGeom>
          <a:solidFill>
            <a:srgbClr val="012F62"/>
          </a:solidFill>
          <a:ln>
            <a:noFill/>
          </a:ln>
        </p:spPr>
      </p:sp>
      <p:sp>
        <p:nvSpPr>
          <p:cNvPr id="222" name="Google Shape;222;p87"/>
          <p:cNvSpPr txBox="1">
            <a:spLocks noGrp="1"/>
          </p:cNvSpPr>
          <p:nvPr>
            <p:ph type="ctrTitle"/>
          </p:nvPr>
        </p:nvSpPr>
        <p:spPr>
          <a:xfrm>
            <a:off x="392622" y="4418889"/>
            <a:ext cx="4609683" cy="637507"/>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000"/>
              <a:buFont typeface="Arial"/>
              <a:buNone/>
              <a:defRPr sz="40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87"/>
          <p:cNvSpPr txBox="1">
            <a:spLocks noGrp="1"/>
          </p:cNvSpPr>
          <p:nvPr>
            <p:ph type="body" idx="1"/>
          </p:nvPr>
        </p:nvSpPr>
        <p:spPr>
          <a:xfrm>
            <a:off x="392622" y="5080791"/>
            <a:ext cx="4609683" cy="14847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400"/>
              <a:buNone/>
              <a:defRPr sz="14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4" name="Google Shape;224;p87"/>
          <p:cNvCxnSpPr/>
          <p:nvPr/>
        </p:nvCxnSpPr>
        <p:spPr>
          <a:xfrm>
            <a:off x="392623" y="5080791"/>
            <a:ext cx="4609683"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n con leyenda_4">
  <p:cSld name="Imagen con leyenda_4">
    <p:spTree>
      <p:nvGrpSpPr>
        <p:cNvPr id="1" name="Shape 225"/>
        <p:cNvGrpSpPr/>
        <p:nvPr/>
      </p:nvGrpSpPr>
      <p:grpSpPr>
        <a:xfrm>
          <a:off x="0" y="0"/>
          <a:ext cx="0" cy="0"/>
          <a:chOff x="0" y="0"/>
          <a:chExt cx="0" cy="0"/>
        </a:xfrm>
      </p:grpSpPr>
      <p:sp>
        <p:nvSpPr>
          <p:cNvPr id="226" name="Google Shape;226;p88"/>
          <p:cNvSpPr>
            <a:spLocks noGrp="1"/>
          </p:cNvSpPr>
          <p:nvPr>
            <p:ph type="pic" idx="2"/>
          </p:nvPr>
        </p:nvSpPr>
        <p:spPr>
          <a:xfrm>
            <a:off x="0" y="0"/>
            <a:ext cx="12192000" cy="6858000"/>
          </a:xfrm>
          <a:prstGeom prst="rect">
            <a:avLst/>
          </a:prstGeom>
          <a:solidFill>
            <a:srgbClr val="012F62"/>
          </a:solidFill>
          <a:ln>
            <a:noFill/>
          </a:ln>
        </p:spPr>
      </p:sp>
      <p:sp>
        <p:nvSpPr>
          <p:cNvPr id="227" name="Google Shape;227;p88"/>
          <p:cNvSpPr txBox="1">
            <a:spLocks noGrp="1"/>
          </p:cNvSpPr>
          <p:nvPr>
            <p:ph type="ctrTitle"/>
          </p:nvPr>
        </p:nvSpPr>
        <p:spPr>
          <a:xfrm>
            <a:off x="1645581" y="4418889"/>
            <a:ext cx="3289100" cy="637507"/>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000"/>
              <a:buFont typeface="Arial"/>
              <a:buNone/>
              <a:defRPr sz="40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88"/>
          <p:cNvSpPr txBox="1">
            <a:spLocks noGrp="1"/>
          </p:cNvSpPr>
          <p:nvPr>
            <p:ph type="body" idx="1"/>
          </p:nvPr>
        </p:nvSpPr>
        <p:spPr>
          <a:xfrm>
            <a:off x="1645582" y="5080791"/>
            <a:ext cx="3289100" cy="14847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9" name="Google Shape;229;p88"/>
          <p:cNvCxnSpPr/>
          <p:nvPr/>
        </p:nvCxnSpPr>
        <p:spPr>
          <a:xfrm>
            <a:off x="1134319"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leyenda_5">
  <p:cSld name="Imagen con leyenda_5">
    <p:spTree>
      <p:nvGrpSpPr>
        <p:cNvPr id="1" name="Shape 230"/>
        <p:cNvGrpSpPr/>
        <p:nvPr/>
      </p:nvGrpSpPr>
      <p:grpSpPr>
        <a:xfrm>
          <a:off x="0" y="0"/>
          <a:ext cx="0" cy="0"/>
          <a:chOff x="0" y="0"/>
          <a:chExt cx="0" cy="0"/>
        </a:xfrm>
      </p:grpSpPr>
      <p:sp>
        <p:nvSpPr>
          <p:cNvPr id="231" name="Google Shape;231;p89"/>
          <p:cNvSpPr>
            <a:spLocks noGrp="1"/>
          </p:cNvSpPr>
          <p:nvPr>
            <p:ph type="pic" idx="2"/>
          </p:nvPr>
        </p:nvSpPr>
        <p:spPr>
          <a:xfrm>
            <a:off x="0" y="0"/>
            <a:ext cx="12192000" cy="6858000"/>
          </a:xfrm>
          <a:prstGeom prst="rect">
            <a:avLst/>
          </a:prstGeom>
          <a:solidFill>
            <a:srgbClr val="012F62"/>
          </a:solidFill>
          <a:ln>
            <a:noFill/>
          </a:ln>
        </p:spPr>
      </p:sp>
      <p:sp>
        <p:nvSpPr>
          <p:cNvPr id="232" name="Google Shape;232;p89"/>
          <p:cNvSpPr txBox="1">
            <a:spLocks noGrp="1"/>
          </p:cNvSpPr>
          <p:nvPr>
            <p:ph type="ctrTitle"/>
          </p:nvPr>
        </p:nvSpPr>
        <p:spPr>
          <a:xfrm>
            <a:off x="392622" y="3429000"/>
            <a:ext cx="4609683" cy="637507"/>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000"/>
              <a:buFont typeface="Arial"/>
              <a:buNone/>
              <a:defRPr sz="40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89"/>
          <p:cNvSpPr txBox="1">
            <a:spLocks noGrp="1"/>
          </p:cNvSpPr>
          <p:nvPr>
            <p:ph type="body" idx="1"/>
          </p:nvPr>
        </p:nvSpPr>
        <p:spPr>
          <a:xfrm>
            <a:off x="392622" y="4090902"/>
            <a:ext cx="4609683" cy="14847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34" name="Google Shape;234;p89"/>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formación general_2">
  <p:cSld name="Información general_2">
    <p:spTree>
      <p:nvGrpSpPr>
        <p:cNvPr id="1" name="Shape 235"/>
        <p:cNvGrpSpPr/>
        <p:nvPr/>
      </p:nvGrpSpPr>
      <p:grpSpPr>
        <a:xfrm>
          <a:off x="0" y="0"/>
          <a:ext cx="0" cy="0"/>
          <a:chOff x="0" y="0"/>
          <a:chExt cx="0" cy="0"/>
        </a:xfrm>
      </p:grpSpPr>
      <p:sp>
        <p:nvSpPr>
          <p:cNvPr id="236" name="Google Shape;236;p9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9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9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239" name="Google Shape;239;p90"/>
          <p:cNvSpPr txBox="1">
            <a:spLocks noGrp="1"/>
          </p:cNvSpPr>
          <p:nvPr>
            <p:ph type="ctrTitle"/>
          </p:nvPr>
        </p:nvSpPr>
        <p:spPr>
          <a:xfrm>
            <a:off x="392622" y="339645"/>
            <a:ext cx="1021945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0" name="Google Shape;240;p90"/>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sp>
        <p:nvSpPr>
          <p:cNvPr id="241" name="Google Shape;241;p90"/>
          <p:cNvSpPr/>
          <p:nvPr/>
        </p:nvSpPr>
        <p:spPr>
          <a:xfrm>
            <a:off x="392622" y="2294008"/>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90"/>
          <p:cNvSpPr>
            <a:spLocks noGrp="1"/>
          </p:cNvSpPr>
          <p:nvPr>
            <p:ph type="pic" idx="2"/>
          </p:nvPr>
        </p:nvSpPr>
        <p:spPr>
          <a:xfrm>
            <a:off x="464682" y="2366353"/>
            <a:ext cx="369944" cy="368788"/>
          </a:xfrm>
          <a:prstGeom prst="rect">
            <a:avLst/>
          </a:prstGeom>
          <a:noFill/>
          <a:ln>
            <a:noFill/>
          </a:ln>
        </p:spPr>
      </p:sp>
      <p:sp>
        <p:nvSpPr>
          <p:cNvPr id="243" name="Google Shape;243;p90"/>
          <p:cNvSpPr/>
          <p:nvPr/>
        </p:nvSpPr>
        <p:spPr>
          <a:xfrm>
            <a:off x="392622" y="3519693"/>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90"/>
          <p:cNvSpPr>
            <a:spLocks noGrp="1"/>
          </p:cNvSpPr>
          <p:nvPr>
            <p:ph type="pic" idx="3"/>
          </p:nvPr>
        </p:nvSpPr>
        <p:spPr>
          <a:xfrm>
            <a:off x="464682" y="3592038"/>
            <a:ext cx="369944" cy="368788"/>
          </a:xfrm>
          <a:prstGeom prst="rect">
            <a:avLst/>
          </a:prstGeom>
          <a:noFill/>
          <a:ln>
            <a:noFill/>
          </a:ln>
        </p:spPr>
      </p:sp>
      <p:sp>
        <p:nvSpPr>
          <p:cNvPr id="245" name="Google Shape;245;p90"/>
          <p:cNvSpPr/>
          <p:nvPr/>
        </p:nvSpPr>
        <p:spPr>
          <a:xfrm>
            <a:off x="392622" y="4784289"/>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90"/>
          <p:cNvSpPr>
            <a:spLocks noGrp="1"/>
          </p:cNvSpPr>
          <p:nvPr>
            <p:ph type="pic" idx="4"/>
          </p:nvPr>
        </p:nvSpPr>
        <p:spPr>
          <a:xfrm>
            <a:off x="464682" y="4856634"/>
            <a:ext cx="369944" cy="368788"/>
          </a:xfrm>
          <a:prstGeom prst="rect">
            <a:avLst/>
          </a:prstGeom>
          <a:noFill/>
          <a:ln>
            <a:noFill/>
          </a:ln>
        </p:spPr>
      </p:sp>
      <p:sp>
        <p:nvSpPr>
          <p:cNvPr id="247" name="Google Shape;247;p90"/>
          <p:cNvSpPr/>
          <p:nvPr/>
        </p:nvSpPr>
        <p:spPr>
          <a:xfrm>
            <a:off x="5605550" y="2294008"/>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 name="Google Shape;248;p90"/>
          <p:cNvSpPr>
            <a:spLocks noGrp="1"/>
          </p:cNvSpPr>
          <p:nvPr>
            <p:ph type="pic" idx="5"/>
          </p:nvPr>
        </p:nvSpPr>
        <p:spPr>
          <a:xfrm>
            <a:off x="5683052" y="2366353"/>
            <a:ext cx="369944" cy="368788"/>
          </a:xfrm>
          <a:prstGeom prst="rect">
            <a:avLst/>
          </a:prstGeom>
          <a:noFill/>
          <a:ln>
            <a:noFill/>
          </a:ln>
        </p:spPr>
      </p:sp>
      <p:sp>
        <p:nvSpPr>
          <p:cNvPr id="249" name="Google Shape;249;p90"/>
          <p:cNvSpPr/>
          <p:nvPr/>
        </p:nvSpPr>
        <p:spPr>
          <a:xfrm>
            <a:off x="5610992" y="3519693"/>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 name="Google Shape;250;p90"/>
          <p:cNvSpPr>
            <a:spLocks noGrp="1"/>
          </p:cNvSpPr>
          <p:nvPr>
            <p:ph type="pic" idx="6"/>
          </p:nvPr>
        </p:nvSpPr>
        <p:spPr>
          <a:xfrm>
            <a:off x="5683052" y="3592038"/>
            <a:ext cx="369944" cy="368788"/>
          </a:xfrm>
          <a:prstGeom prst="rect">
            <a:avLst/>
          </a:prstGeom>
          <a:noFill/>
          <a:ln>
            <a:noFill/>
          </a:ln>
        </p:spPr>
      </p:sp>
      <p:sp>
        <p:nvSpPr>
          <p:cNvPr id="251" name="Google Shape;251;p90"/>
          <p:cNvSpPr/>
          <p:nvPr/>
        </p:nvSpPr>
        <p:spPr>
          <a:xfrm>
            <a:off x="5610992" y="4784289"/>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 name="Google Shape;252;p90"/>
          <p:cNvSpPr>
            <a:spLocks noGrp="1"/>
          </p:cNvSpPr>
          <p:nvPr>
            <p:ph type="pic" idx="7"/>
          </p:nvPr>
        </p:nvSpPr>
        <p:spPr>
          <a:xfrm>
            <a:off x="5683052" y="4856634"/>
            <a:ext cx="369944" cy="368788"/>
          </a:xfrm>
          <a:prstGeom prst="rect">
            <a:avLst/>
          </a:prstGeom>
          <a:noFill/>
          <a:ln>
            <a:noFill/>
          </a:ln>
        </p:spPr>
      </p:sp>
      <p:sp>
        <p:nvSpPr>
          <p:cNvPr id="253" name="Google Shape;253;p90"/>
          <p:cNvSpPr txBox="1">
            <a:spLocks noGrp="1"/>
          </p:cNvSpPr>
          <p:nvPr>
            <p:ph type="body" idx="1"/>
          </p:nvPr>
        </p:nvSpPr>
        <p:spPr>
          <a:xfrm>
            <a:off x="1222571" y="2512451"/>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90"/>
          <p:cNvSpPr txBox="1">
            <a:spLocks noGrp="1"/>
          </p:cNvSpPr>
          <p:nvPr>
            <p:ph type="body" idx="8"/>
          </p:nvPr>
        </p:nvSpPr>
        <p:spPr>
          <a:xfrm>
            <a:off x="1222570" y="2265592"/>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5" name="Google Shape;255;p90"/>
          <p:cNvSpPr txBox="1">
            <a:spLocks noGrp="1"/>
          </p:cNvSpPr>
          <p:nvPr>
            <p:ph type="body" idx="9"/>
          </p:nvPr>
        </p:nvSpPr>
        <p:spPr>
          <a:xfrm>
            <a:off x="1222571" y="3745506"/>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90"/>
          <p:cNvSpPr txBox="1">
            <a:spLocks noGrp="1"/>
          </p:cNvSpPr>
          <p:nvPr>
            <p:ph type="body" idx="13"/>
          </p:nvPr>
        </p:nvSpPr>
        <p:spPr>
          <a:xfrm>
            <a:off x="1222570" y="3498647"/>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7" name="Google Shape;257;p90"/>
          <p:cNvSpPr txBox="1">
            <a:spLocks noGrp="1"/>
          </p:cNvSpPr>
          <p:nvPr>
            <p:ph type="body" idx="14"/>
          </p:nvPr>
        </p:nvSpPr>
        <p:spPr>
          <a:xfrm>
            <a:off x="1222571" y="5006270"/>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90"/>
          <p:cNvSpPr txBox="1">
            <a:spLocks noGrp="1"/>
          </p:cNvSpPr>
          <p:nvPr>
            <p:ph type="body" idx="15"/>
          </p:nvPr>
        </p:nvSpPr>
        <p:spPr>
          <a:xfrm>
            <a:off x="1222570" y="4759411"/>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9" name="Google Shape;259;p90"/>
          <p:cNvSpPr txBox="1">
            <a:spLocks noGrp="1"/>
          </p:cNvSpPr>
          <p:nvPr>
            <p:ph type="body" idx="16"/>
          </p:nvPr>
        </p:nvSpPr>
        <p:spPr>
          <a:xfrm>
            <a:off x="6500441" y="2512451"/>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90"/>
          <p:cNvSpPr txBox="1">
            <a:spLocks noGrp="1"/>
          </p:cNvSpPr>
          <p:nvPr>
            <p:ph type="body" idx="17"/>
          </p:nvPr>
        </p:nvSpPr>
        <p:spPr>
          <a:xfrm>
            <a:off x="6500441" y="2265592"/>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1" name="Google Shape;261;p90"/>
          <p:cNvSpPr txBox="1">
            <a:spLocks noGrp="1"/>
          </p:cNvSpPr>
          <p:nvPr>
            <p:ph type="body" idx="18"/>
          </p:nvPr>
        </p:nvSpPr>
        <p:spPr>
          <a:xfrm>
            <a:off x="6500441" y="3745506"/>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90"/>
          <p:cNvSpPr txBox="1">
            <a:spLocks noGrp="1"/>
          </p:cNvSpPr>
          <p:nvPr>
            <p:ph type="body" idx="19"/>
          </p:nvPr>
        </p:nvSpPr>
        <p:spPr>
          <a:xfrm>
            <a:off x="6500441" y="3498647"/>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3" name="Google Shape;263;p90"/>
          <p:cNvSpPr txBox="1">
            <a:spLocks noGrp="1"/>
          </p:cNvSpPr>
          <p:nvPr>
            <p:ph type="body" idx="20"/>
          </p:nvPr>
        </p:nvSpPr>
        <p:spPr>
          <a:xfrm>
            <a:off x="6500441" y="5006270"/>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90"/>
          <p:cNvSpPr txBox="1">
            <a:spLocks noGrp="1"/>
          </p:cNvSpPr>
          <p:nvPr>
            <p:ph type="body" idx="21"/>
          </p:nvPr>
        </p:nvSpPr>
        <p:spPr>
          <a:xfrm>
            <a:off x="6500441" y="4759411"/>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65" name="Google Shape;265;p90"/>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formación general_3">
  <p:cSld name="Información general_3">
    <p:spTree>
      <p:nvGrpSpPr>
        <p:cNvPr id="1" name="Shape 266"/>
        <p:cNvGrpSpPr/>
        <p:nvPr/>
      </p:nvGrpSpPr>
      <p:grpSpPr>
        <a:xfrm>
          <a:off x="0" y="0"/>
          <a:ext cx="0" cy="0"/>
          <a:chOff x="0" y="0"/>
          <a:chExt cx="0" cy="0"/>
        </a:xfrm>
      </p:grpSpPr>
      <p:sp>
        <p:nvSpPr>
          <p:cNvPr id="267" name="Google Shape;267;p9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9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9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270" name="Google Shape;270;p91"/>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71" name="Google Shape;271;p91"/>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272" name="Google Shape;272;p91"/>
          <p:cNvCxnSpPr/>
          <p:nvPr/>
        </p:nvCxnSpPr>
        <p:spPr>
          <a:xfrm>
            <a:off x="392623" y="1405468"/>
            <a:ext cx="11369068" cy="0"/>
          </a:xfrm>
          <a:prstGeom prst="straightConnector1">
            <a:avLst/>
          </a:prstGeom>
          <a:noFill/>
          <a:ln w="12700" cap="flat" cmpd="sng">
            <a:solidFill>
              <a:srgbClr val="262626"/>
            </a:solidFill>
            <a:prstDash val="solid"/>
            <a:miter lim="800000"/>
            <a:headEnd type="none" w="sm" len="sm"/>
            <a:tailEnd type="none" w="sm" len="sm"/>
          </a:ln>
        </p:spPr>
      </p:cxnSp>
      <p:sp>
        <p:nvSpPr>
          <p:cNvPr id="273" name="Google Shape;273;p91"/>
          <p:cNvSpPr/>
          <p:nvPr/>
        </p:nvSpPr>
        <p:spPr>
          <a:xfrm>
            <a:off x="392623" y="2356447"/>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 name="Google Shape;274;p91"/>
          <p:cNvSpPr>
            <a:spLocks noGrp="1"/>
          </p:cNvSpPr>
          <p:nvPr>
            <p:ph type="pic" idx="2"/>
          </p:nvPr>
        </p:nvSpPr>
        <p:spPr>
          <a:xfrm>
            <a:off x="464683" y="2428792"/>
            <a:ext cx="369944" cy="368788"/>
          </a:xfrm>
          <a:prstGeom prst="rect">
            <a:avLst/>
          </a:prstGeom>
          <a:noFill/>
          <a:ln>
            <a:noFill/>
          </a:ln>
        </p:spPr>
      </p:sp>
      <p:sp>
        <p:nvSpPr>
          <p:cNvPr id="275" name="Google Shape;275;p91"/>
          <p:cNvSpPr/>
          <p:nvPr/>
        </p:nvSpPr>
        <p:spPr>
          <a:xfrm>
            <a:off x="392623" y="3582132"/>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 name="Google Shape;276;p91"/>
          <p:cNvSpPr>
            <a:spLocks noGrp="1"/>
          </p:cNvSpPr>
          <p:nvPr>
            <p:ph type="pic" idx="3"/>
          </p:nvPr>
        </p:nvSpPr>
        <p:spPr>
          <a:xfrm>
            <a:off x="464683" y="3654477"/>
            <a:ext cx="369944" cy="368788"/>
          </a:xfrm>
          <a:prstGeom prst="rect">
            <a:avLst/>
          </a:prstGeom>
          <a:noFill/>
          <a:ln>
            <a:noFill/>
          </a:ln>
        </p:spPr>
      </p:sp>
      <p:sp>
        <p:nvSpPr>
          <p:cNvPr id="277" name="Google Shape;277;p91"/>
          <p:cNvSpPr/>
          <p:nvPr/>
        </p:nvSpPr>
        <p:spPr>
          <a:xfrm>
            <a:off x="392623" y="4846728"/>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 name="Google Shape;278;p91"/>
          <p:cNvSpPr>
            <a:spLocks noGrp="1"/>
          </p:cNvSpPr>
          <p:nvPr>
            <p:ph type="pic" idx="4"/>
          </p:nvPr>
        </p:nvSpPr>
        <p:spPr>
          <a:xfrm>
            <a:off x="464683" y="4919073"/>
            <a:ext cx="369944" cy="368788"/>
          </a:xfrm>
          <a:prstGeom prst="rect">
            <a:avLst/>
          </a:prstGeom>
          <a:noFill/>
          <a:ln>
            <a:noFill/>
          </a:ln>
        </p:spPr>
      </p:sp>
      <p:sp>
        <p:nvSpPr>
          <p:cNvPr id="279" name="Google Shape;279;p91"/>
          <p:cNvSpPr/>
          <p:nvPr/>
        </p:nvSpPr>
        <p:spPr>
          <a:xfrm>
            <a:off x="6472581" y="2356447"/>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 name="Google Shape;280;p91"/>
          <p:cNvSpPr>
            <a:spLocks noGrp="1"/>
          </p:cNvSpPr>
          <p:nvPr>
            <p:ph type="pic" idx="5"/>
          </p:nvPr>
        </p:nvSpPr>
        <p:spPr>
          <a:xfrm>
            <a:off x="6544641" y="2428792"/>
            <a:ext cx="369944" cy="368788"/>
          </a:xfrm>
          <a:prstGeom prst="rect">
            <a:avLst/>
          </a:prstGeom>
          <a:noFill/>
          <a:ln>
            <a:noFill/>
          </a:ln>
        </p:spPr>
      </p:sp>
      <p:sp>
        <p:nvSpPr>
          <p:cNvPr id="281" name="Google Shape;281;p91"/>
          <p:cNvSpPr/>
          <p:nvPr/>
        </p:nvSpPr>
        <p:spPr>
          <a:xfrm>
            <a:off x="6472581" y="3582132"/>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 name="Google Shape;282;p91"/>
          <p:cNvSpPr>
            <a:spLocks noGrp="1"/>
          </p:cNvSpPr>
          <p:nvPr>
            <p:ph type="pic" idx="6"/>
          </p:nvPr>
        </p:nvSpPr>
        <p:spPr>
          <a:xfrm>
            <a:off x="6544641" y="3654477"/>
            <a:ext cx="369944" cy="368788"/>
          </a:xfrm>
          <a:prstGeom prst="rect">
            <a:avLst/>
          </a:prstGeom>
          <a:noFill/>
          <a:ln>
            <a:noFill/>
          </a:ln>
        </p:spPr>
      </p:sp>
      <p:sp>
        <p:nvSpPr>
          <p:cNvPr id="283" name="Google Shape;283;p91"/>
          <p:cNvSpPr/>
          <p:nvPr/>
        </p:nvSpPr>
        <p:spPr>
          <a:xfrm>
            <a:off x="6472581" y="4846728"/>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 name="Google Shape;284;p91"/>
          <p:cNvSpPr>
            <a:spLocks noGrp="1"/>
          </p:cNvSpPr>
          <p:nvPr>
            <p:ph type="pic" idx="7"/>
          </p:nvPr>
        </p:nvSpPr>
        <p:spPr>
          <a:xfrm>
            <a:off x="6544641" y="4919073"/>
            <a:ext cx="369944" cy="368788"/>
          </a:xfrm>
          <a:prstGeom prst="rect">
            <a:avLst/>
          </a:prstGeom>
          <a:noFill/>
          <a:ln>
            <a:noFill/>
          </a:ln>
        </p:spPr>
      </p:sp>
      <p:sp>
        <p:nvSpPr>
          <p:cNvPr id="285" name="Google Shape;285;p91"/>
          <p:cNvSpPr txBox="1">
            <a:spLocks noGrp="1"/>
          </p:cNvSpPr>
          <p:nvPr>
            <p:ph type="body" idx="1"/>
          </p:nvPr>
        </p:nvSpPr>
        <p:spPr>
          <a:xfrm>
            <a:off x="1213862" y="2574890"/>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91"/>
          <p:cNvSpPr txBox="1">
            <a:spLocks noGrp="1"/>
          </p:cNvSpPr>
          <p:nvPr>
            <p:ph type="body" idx="8"/>
          </p:nvPr>
        </p:nvSpPr>
        <p:spPr>
          <a:xfrm>
            <a:off x="1213862" y="2328032"/>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7" name="Google Shape;287;p91"/>
          <p:cNvSpPr txBox="1">
            <a:spLocks noGrp="1"/>
          </p:cNvSpPr>
          <p:nvPr>
            <p:ph type="body" idx="9"/>
          </p:nvPr>
        </p:nvSpPr>
        <p:spPr>
          <a:xfrm>
            <a:off x="1213862" y="3807945"/>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91"/>
          <p:cNvSpPr txBox="1">
            <a:spLocks noGrp="1"/>
          </p:cNvSpPr>
          <p:nvPr>
            <p:ph type="body" idx="13"/>
          </p:nvPr>
        </p:nvSpPr>
        <p:spPr>
          <a:xfrm>
            <a:off x="1213862" y="3561087"/>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9" name="Google Shape;289;p91"/>
          <p:cNvSpPr txBox="1">
            <a:spLocks noGrp="1"/>
          </p:cNvSpPr>
          <p:nvPr>
            <p:ph type="body" idx="14"/>
          </p:nvPr>
        </p:nvSpPr>
        <p:spPr>
          <a:xfrm>
            <a:off x="1213862" y="5068709"/>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91"/>
          <p:cNvSpPr txBox="1">
            <a:spLocks noGrp="1"/>
          </p:cNvSpPr>
          <p:nvPr>
            <p:ph type="body" idx="15"/>
          </p:nvPr>
        </p:nvSpPr>
        <p:spPr>
          <a:xfrm>
            <a:off x="1213862" y="4821851"/>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1" name="Google Shape;291;p91"/>
          <p:cNvSpPr txBox="1">
            <a:spLocks noGrp="1"/>
          </p:cNvSpPr>
          <p:nvPr>
            <p:ph type="body" idx="16"/>
          </p:nvPr>
        </p:nvSpPr>
        <p:spPr>
          <a:xfrm>
            <a:off x="7358765" y="2574890"/>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91"/>
          <p:cNvSpPr txBox="1">
            <a:spLocks noGrp="1"/>
          </p:cNvSpPr>
          <p:nvPr>
            <p:ph type="body" idx="17"/>
          </p:nvPr>
        </p:nvSpPr>
        <p:spPr>
          <a:xfrm>
            <a:off x="7358764" y="2328032"/>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3" name="Google Shape;293;p91"/>
          <p:cNvSpPr txBox="1">
            <a:spLocks noGrp="1"/>
          </p:cNvSpPr>
          <p:nvPr>
            <p:ph type="body" idx="18"/>
          </p:nvPr>
        </p:nvSpPr>
        <p:spPr>
          <a:xfrm>
            <a:off x="7358765" y="3807945"/>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91"/>
          <p:cNvSpPr txBox="1">
            <a:spLocks noGrp="1"/>
          </p:cNvSpPr>
          <p:nvPr>
            <p:ph type="body" idx="19"/>
          </p:nvPr>
        </p:nvSpPr>
        <p:spPr>
          <a:xfrm>
            <a:off x="7358764" y="3561087"/>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5" name="Google Shape;295;p91"/>
          <p:cNvSpPr txBox="1">
            <a:spLocks noGrp="1"/>
          </p:cNvSpPr>
          <p:nvPr>
            <p:ph type="body" idx="20"/>
          </p:nvPr>
        </p:nvSpPr>
        <p:spPr>
          <a:xfrm>
            <a:off x="7358765" y="5068709"/>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91"/>
          <p:cNvSpPr txBox="1">
            <a:spLocks noGrp="1"/>
          </p:cNvSpPr>
          <p:nvPr>
            <p:ph type="body" idx="21"/>
          </p:nvPr>
        </p:nvSpPr>
        <p:spPr>
          <a:xfrm>
            <a:off x="7358764" y="4821851"/>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nformación general_4">
  <p:cSld name="Información general_4">
    <p:spTree>
      <p:nvGrpSpPr>
        <p:cNvPr id="1" name="Shape 297"/>
        <p:cNvGrpSpPr/>
        <p:nvPr/>
      </p:nvGrpSpPr>
      <p:grpSpPr>
        <a:xfrm>
          <a:off x="0" y="0"/>
          <a:ext cx="0" cy="0"/>
          <a:chOff x="0" y="0"/>
          <a:chExt cx="0" cy="0"/>
        </a:xfrm>
      </p:grpSpPr>
      <p:sp>
        <p:nvSpPr>
          <p:cNvPr id="298" name="Google Shape;298;p92"/>
          <p:cNvSpPr>
            <a:spLocks noGrp="1"/>
          </p:cNvSpPr>
          <p:nvPr>
            <p:ph type="pic" idx="2"/>
          </p:nvPr>
        </p:nvSpPr>
        <p:spPr>
          <a:xfrm>
            <a:off x="0" y="0"/>
            <a:ext cx="12191999" cy="6858000"/>
          </a:xfrm>
          <a:prstGeom prst="rect">
            <a:avLst/>
          </a:prstGeom>
          <a:solidFill>
            <a:srgbClr val="012F62"/>
          </a:solidFill>
          <a:ln>
            <a:noFill/>
          </a:ln>
        </p:spPr>
      </p:sp>
      <p:sp>
        <p:nvSpPr>
          <p:cNvPr id="299" name="Google Shape;299;p9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0" name="Google Shape;300;p9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9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chemeClr val="lt1"/>
                </a:solidFill>
                <a:latin typeface="Calibri"/>
                <a:ea typeface="Calibri"/>
                <a:cs typeface="Calibri"/>
                <a:sym typeface="Calibri"/>
              </a:defRPr>
            </a:lvl1pPr>
            <a:lvl2pPr marL="0" marR="0" lvl="1" indent="0" algn="r">
              <a:spcBef>
                <a:spcPts val="0"/>
              </a:spcBef>
              <a:buNone/>
              <a:defRPr sz="1200" b="0" i="0" u="none" strike="noStrike" cap="none">
                <a:solidFill>
                  <a:schemeClr val="lt1"/>
                </a:solidFill>
                <a:latin typeface="Calibri"/>
                <a:ea typeface="Calibri"/>
                <a:cs typeface="Calibri"/>
                <a:sym typeface="Calibri"/>
              </a:defRPr>
            </a:lvl2pPr>
            <a:lvl3pPr marL="0" marR="0" lvl="2" indent="0" algn="r">
              <a:spcBef>
                <a:spcPts val="0"/>
              </a:spcBef>
              <a:buNone/>
              <a:defRPr sz="1200" b="0" i="0" u="none" strike="noStrike" cap="none">
                <a:solidFill>
                  <a:schemeClr val="lt1"/>
                </a:solidFill>
                <a:latin typeface="Calibri"/>
                <a:ea typeface="Calibri"/>
                <a:cs typeface="Calibri"/>
                <a:sym typeface="Calibri"/>
              </a:defRPr>
            </a:lvl3pPr>
            <a:lvl4pPr marL="0" marR="0" lvl="3" indent="0" algn="r">
              <a:spcBef>
                <a:spcPts val="0"/>
              </a:spcBef>
              <a:buNone/>
              <a:defRPr sz="1200" b="0" i="0" u="none" strike="noStrike" cap="none">
                <a:solidFill>
                  <a:schemeClr val="lt1"/>
                </a:solidFill>
                <a:latin typeface="Calibri"/>
                <a:ea typeface="Calibri"/>
                <a:cs typeface="Calibri"/>
                <a:sym typeface="Calibri"/>
              </a:defRPr>
            </a:lvl4pPr>
            <a:lvl5pPr marL="0" marR="0" lvl="4" indent="0" algn="r">
              <a:spcBef>
                <a:spcPts val="0"/>
              </a:spcBef>
              <a:buNone/>
              <a:defRPr sz="1200" b="0" i="0" u="none" strike="noStrike" cap="none">
                <a:solidFill>
                  <a:schemeClr val="lt1"/>
                </a:solidFill>
                <a:latin typeface="Calibri"/>
                <a:ea typeface="Calibri"/>
                <a:cs typeface="Calibri"/>
                <a:sym typeface="Calibri"/>
              </a:defRPr>
            </a:lvl5pPr>
            <a:lvl6pPr marL="0" marR="0" lvl="5" indent="0" algn="r">
              <a:spcBef>
                <a:spcPts val="0"/>
              </a:spcBef>
              <a:buNone/>
              <a:defRPr sz="1200" b="0" i="0" u="none" strike="noStrike" cap="none">
                <a:solidFill>
                  <a:schemeClr val="lt1"/>
                </a:solidFill>
                <a:latin typeface="Calibri"/>
                <a:ea typeface="Calibri"/>
                <a:cs typeface="Calibri"/>
                <a:sym typeface="Calibri"/>
              </a:defRPr>
            </a:lvl6pPr>
            <a:lvl7pPr marL="0" marR="0" lvl="6" indent="0" algn="r">
              <a:spcBef>
                <a:spcPts val="0"/>
              </a:spcBef>
              <a:buNone/>
              <a:defRPr sz="1200" b="0" i="0" u="none" strike="noStrike" cap="none">
                <a:solidFill>
                  <a:schemeClr val="lt1"/>
                </a:solidFill>
                <a:latin typeface="Calibri"/>
                <a:ea typeface="Calibri"/>
                <a:cs typeface="Calibri"/>
                <a:sym typeface="Calibri"/>
              </a:defRPr>
            </a:lvl7pPr>
            <a:lvl8pPr marL="0" marR="0" lvl="7" indent="0" algn="r">
              <a:spcBef>
                <a:spcPts val="0"/>
              </a:spcBef>
              <a:buNone/>
              <a:defRPr sz="1200" b="0" i="0" u="none" strike="noStrike" cap="none">
                <a:solidFill>
                  <a:schemeClr val="lt1"/>
                </a:solidFill>
                <a:latin typeface="Calibri"/>
                <a:ea typeface="Calibri"/>
                <a:cs typeface="Calibri"/>
                <a:sym typeface="Calibri"/>
              </a:defRPr>
            </a:lvl8pPr>
            <a:lvl9pPr marL="0" marR="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302" name="Google Shape;302;p92"/>
          <p:cNvSpPr txBox="1">
            <a:spLocks noGrp="1"/>
          </p:cNvSpPr>
          <p:nvPr>
            <p:ph type="ctrTitle"/>
          </p:nvPr>
        </p:nvSpPr>
        <p:spPr>
          <a:xfrm>
            <a:off x="1648661" y="339645"/>
            <a:ext cx="10113030"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3" name="Google Shape;303;p92"/>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sp>
        <p:nvSpPr>
          <p:cNvPr id="304" name="Google Shape;304;p92"/>
          <p:cNvSpPr>
            <a:spLocks noGrp="1"/>
          </p:cNvSpPr>
          <p:nvPr>
            <p:ph type="pic" idx="3"/>
          </p:nvPr>
        </p:nvSpPr>
        <p:spPr>
          <a:xfrm>
            <a:off x="1730896" y="2366353"/>
            <a:ext cx="369944" cy="368788"/>
          </a:xfrm>
          <a:prstGeom prst="rect">
            <a:avLst/>
          </a:prstGeom>
          <a:noFill/>
          <a:ln>
            <a:noFill/>
          </a:ln>
        </p:spPr>
      </p:sp>
      <p:sp>
        <p:nvSpPr>
          <p:cNvPr id="305" name="Google Shape;305;p92"/>
          <p:cNvSpPr>
            <a:spLocks noGrp="1"/>
          </p:cNvSpPr>
          <p:nvPr>
            <p:ph type="pic" idx="4"/>
          </p:nvPr>
        </p:nvSpPr>
        <p:spPr>
          <a:xfrm>
            <a:off x="1730896" y="3592038"/>
            <a:ext cx="369944" cy="368788"/>
          </a:xfrm>
          <a:prstGeom prst="rect">
            <a:avLst/>
          </a:prstGeom>
          <a:noFill/>
          <a:ln>
            <a:noFill/>
          </a:ln>
        </p:spPr>
      </p:sp>
      <p:sp>
        <p:nvSpPr>
          <p:cNvPr id="306" name="Google Shape;306;p92"/>
          <p:cNvSpPr>
            <a:spLocks noGrp="1"/>
          </p:cNvSpPr>
          <p:nvPr>
            <p:ph type="pic" idx="5"/>
          </p:nvPr>
        </p:nvSpPr>
        <p:spPr>
          <a:xfrm>
            <a:off x="1730896" y="4856634"/>
            <a:ext cx="369944" cy="368788"/>
          </a:xfrm>
          <a:prstGeom prst="rect">
            <a:avLst/>
          </a:prstGeom>
          <a:noFill/>
          <a:ln>
            <a:noFill/>
          </a:ln>
        </p:spPr>
      </p:sp>
      <p:sp>
        <p:nvSpPr>
          <p:cNvPr id="307" name="Google Shape;307;p92"/>
          <p:cNvSpPr>
            <a:spLocks noGrp="1"/>
          </p:cNvSpPr>
          <p:nvPr>
            <p:ph type="pic" idx="6"/>
          </p:nvPr>
        </p:nvSpPr>
        <p:spPr>
          <a:xfrm>
            <a:off x="6949266" y="2366353"/>
            <a:ext cx="369944" cy="368788"/>
          </a:xfrm>
          <a:prstGeom prst="rect">
            <a:avLst/>
          </a:prstGeom>
          <a:noFill/>
          <a:ln>
            <a:noFill/>
          </a:ln>
        </p:spPr>
      </p:sp>
      <p:sp>
        <p:nvSpPr>
          <p:cNvPr id="308" name="Google Shape;308;p92"/>
          <p:cNvSpPr>
            <a:spLocks noGrp="1"/>
          </p:cNvSpPr>
          <p:nvPr>
            <p:ph type="pic" idx="7"/>
          </p:nvPr>
        </p:nvSpPr>
        <p:spPr>
          <a:xfrm>
            <a:off x="6949266" y="3592038"/>
            <a:ext cx="369944" cy="368788"/>
          </a:xfrm>
          <a:prstGeom prst="rect">
            <a:avLst/>
          </a:prstGeom>
          <a:noFill/>
          <a:ln>
            <a:noFill/>
          </a:ln>
        </p:spPr>
      </p:sp>
      <p:sp>
        <p:nvSpPr>
          <p:cNvPr id="309" name="Google Shape;309;p92"/>
          <p:cNvSpPr>
            <a:spLocks noGrp="1"/>
          </p:cNvSpPr>
          <p:nvPr>
            <p:ph type="pic" idx="8"/>
          </p:nvPr>
        </p:nvSpPr>
        <p:spPr>
          <a:xfrm>
            <a:off x="6949266" y="4856634"/>
            <a:ext cx="369944" cy="368788"/>
          </a:xfrm>
          <a:prstGeom prst="rect">
            <a:avLst/>
          </a:prstGeom>
          <a:noFill/>
          <a:ln>
            <a:noFill/>
          </a:ln>
        </p:spPr>
      </p:sp>
      <p:sp>
        <p:nvSpPr>
          <p:cNvPr id="310" name="Google Shape;310;p92"/>
          <p:cNvSpPr txBox="1">
            <a:spLocks noGrp="1"/>
          </p:cNvSpPr>
          <p:nvPr>
            <p:ph type="body" idx="1"/>
          </p:nvPr>
        </p:nvSpPr>
        <p:spPr>
          <a:xfrm>
            <a:off x="2488785" y="2512451"/>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92"/>
          <p:cNvSpPr txBox="1">
            <a:spLocks noGrp="1"/>
          </p:cNvSpPr>
          <p:nvPr>
            <p:ph type="body" idx="9"/>
          </p:nvPr>
        </p:nvSpPr>
        <p:spPr>
          <a:xfrm>
            <a:off x="2488784" y="2265592"/>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2" name="Google Shape;312;p92"/>
          <p:cNvSpPr txBox="1">
            <a:spLocks noGrp="1"/>
          </p:cNvSpPr>
          <p:nvPr>
            <p:ph type="body" idx="13"/>
          </p:nvPr>
        </p:nvSpPr>
        <p:spPr>
          <a:xfrm>
            <a:off x="2488785" y="3745506"/>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92"/>
          <p:cNvSpPr txBox="1">
            <a:spLocks noGrp="1"/>
          </p:cNvSpPr>
          <p:nvPr>
            <p:ph type="body" idx="14"/>
          </p:nvPr>
        </p:nvSpPr>
        <p:spPr>
          <a:xfrm>
            <a:off x="2488784" y="3498647"/>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4" name="Google Shape;314;p92"/>
          <p:cNvSpPr txBox="1">
            <a:spLocks noGrp="1"/>
          </p:cNvSpPr>
          <p:nvPr>
            <p:ph type="body" idx="15"/>
          </p:nvPr>
        </p:nvSpPr>
        <p:spPr>
          <a:xfrm>
            <a:off x="2488785" y="5006270"/>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92"/>
          <p:cNvSpPr txBox="1">
            <a:spLocks noGrp="1"/>
          </p:cNvSpPr>
          <p:nvPr>
            <p:ph type="body" idx="16"/>
          </p:nvPr>
        </p:nvSpPr>
        <p:spPr>
          <a:xfrm>
            <a:off x="2488784" y="4759411"/>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6" name="Google Shape;316;p92"/>
          <p:cNvSpPr txBox="1">
            <a:spLocks noGrp="1"/>
          </p:cNvSpPr>
          <p:nvPr>
            <p:ph type="body" idx="17"/>
          </p:nvPr>
        </p:nvSpPr>
        <p:spPr>
          <a:xfrm>
            <a:off x="7766655" y="2512451"/>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92"/>
          <p:cNvSpPr txBox="1">
            <a:spLocks noGrp="1"/>
          </p:cNvSpPr>
          <p:nvPr>
            <p:ph type="body" idx="18"/>
          </p:nvPr>
        </p:nvSpPr>
        <p:spPr>
          <a:xfrm>
            <a:off x="7766655" y="2265592"/>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8" name="Google Shape;318;p92"/>
          <p:cNvSpPr txBox="1">
            <a:spLocks noGrp="1"/>
          </p:cNvSpPr>
          <p:nvPr>
            <p:ph type="body" idx="19"/>
          </p:nvPr>
        </p:nvSpPr>
        <p:spPr>
          <a:xfrm>
            <a:off x="7766655" y="3745506"/>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92"/>
          <p:cNvSpPr txBox="1">
            <a:spLocks noGrp="1"/>
          </p:cNvSpPr>
          <p:nvPr>
            <p:ph type="body" idx="20"/>
          </p:nvPr>
        </p:nvSpPr>
        <p:spPr>
          <a:xfrm>
            <a:off x="7766655" y="3498647"/>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0" name="Google Shape;320;p92"/>
          <p:cNvSpPr txBox="1">
            <a:spLocks noGrp="1"/>
          </p:cNvSpPr>
          <p:nvPr>
            <p:ph type="body" idx="21"/>
          </p:nvPr>
        </p:nvSpPr>
        <p:spPr>
          <a:xfrm>
            <a:off x="7766655" y="5006270"/>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92"/>
          <p:cNvSpPr txBox="1">
            <a:spLocks noGrp="1"/>
          </p:cNvSpPr>
          <p:nvPr>
            <p:ph type="body" idx="22"/>
          </p:nvPr>
        </p:nvSpPr>
        <p:spPr>
          <a:xfrm>
            <a:off x="7766655" y="4759411"/>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322" name="Google Shape;322;p92"/>
          <p:cNvCxnSpPr/>
          <p:nvPr/>
        </p:nvCxnSpPr>
        <p:spPr>
          <a:xfrm>
            <a:off x="1134319"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formación general_5">
  <p:cSld name="Información general_5">
    <p:spTree>
      <p:nvGrpSpPr>
        <p:cNvPr id="1" name="Shape 323"/>
        <p:cNvGrpSpPr/>
        <p:nvPr/>
      </p:nvGrpSpPr>
      <p:grpSpPr>
        <a:xfrm>
          <a:off x="0" y="0"/>
          <a:ext cx="0" cy="0"/>
          <a:chOff x="0" y="0"/>
          <a:chExt cx="0" cy="0"/>
        </a:xfrm>
      </p:grpSpPr>
      <p:sp>
        <p:nvSpPr>
          <p:cNvPr id="324" name="Google Shape;324;p93"/>
          <p:cNvSpPr>
            <a:spLocks noGrp="1"/>
          </p:cNvSpPr>
          <p:nvPr>
            <p:ph type="pic" idx="2"/>
          </p:nvPr>
        </p:nvSpPr>
        <p:spPr>
          <a:xfrm>
            <a:off x="0" y="0"/>
            <a:ext cx="12191999" cy="6858000"/>
          </a:xfrm>
          <a:prstGeom prst="rect">
            <a:avLst/>
          </a:prstGeom>
          <a:solidFill>
            <a:srgbClr val="012F62"/>
          </a:solidFill>
          <a:ln>
            <a:noFill/>
          </a:ln>
        </p:spPr>
      </p:sp>
      <p:sp>
        <p:nvSpPr>
          <p:cNvPr id="325" name="Google Shape;325;p9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9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7" name="Google Shape;327;p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chemeClr val="lt1"/>
                </a:solidFill>
                <a:latin typeface="Calibri"/>
                <a:ea typeface="Calibri"/>
                <a:cs typeface="Calibri"/>
                <a:sym typeface="Calibri"/>
              </a:defRPr>
            </a:lvl1pPr>
            <a:lvl2pPr marL="0" marR="0" lvl="1" indent="0" algn="r">
              <a:spcBef>
                <a:spcPts val="0"/>
              </a:spcBef>
              <a:buNone/>
              <a:defRPr sz="1200" b="0" i="0" u="none" strike="noStrike" cap="none">
                <a:solidFill>
                  <a:schemeClr val="lt1"/>
                </a:solidFill>
                <a:latin typeface="Calibri"/>
                <a:ea typeface="Calibri"/>
                <a:cs typeface="Calibri"/>
                <a:sym typeface="Calibri"/>
              </a:defRPr>
            </a:lvl2pPr>
            <a:lvl3pPr marL="0" marR="0" lvl="2" indent="0" algn="r">
              <a:spcBef>
                <a:spcPts val="0"/>
              </a:spcBef>
              <a:buNone/>
              <a:defRPr sz="1200" b="0" i="0" u="none" strike="noStrike" cap="none">
                <a:solidFill>
                  <a:schemeClr val="lt1"/>
                </a:solidFill>
                <a:latin typeface="Calibri"/>
                <a:ea typeface="Calibri"/>
                <a:cs typeface="Calibri"/>
                <a:sym typeface="Calibri"/>
              </a:defRPr>
            </a:lvl3pPr>
            <a:lvl4pPr marL="0" marR="0" lvl="3" indent="0" algn="r">
              <a:spcBef>
                <a:spcPts val="0"/>
              </a:spcBef>
              <a:buNone/>
              <a:defRPr sz="1200" b="0" i="0" u="none" strike="noStrike" cap="none">
                <a:solidFill>
                  <a:schemeClr val="lt1"/>
                </a:solidFill>
                <a:latin typeface="Calibri"/>
                <a:ea typeface="Calibri"/>
                <a:cs typeface="Calibri"/>
                <a:sym typeface="Calibri"/>
              </a:defRPr>
            </a:lvl4pPr>
            <a:lvl5pPr marL="0" marR="0" lvl="4" indent="0" algn="r">
              <a:spcBef>
                <a:spcPts val="0"/>
              </a:spcBef>
              <a:buNone/>
              <a:defRPr sz="1200" b="0" i="0" u="none" strike="noStrike" cap="none">
                <a:solidFill>
                  <a:schemeClr val="lt1"/>
                </a:solidFill>
                <a:latin typeface="Calibri"/>
                <a:ea typeface="Calibri"/>
                <a:cs typeface="Calibri"/>
                <a:sym typeface="Calibri"/>
              </a:defRPr>
            </a:lvl5pPr>
            <a:lvl6pPr marL="0" marR="0" lvl="5" indent="0" algn="r">
              <a:spcBef>
                <a:spcPts val="0"/>
              </a:spcBef>
              <a:buNone/>
              <a:defRPr sz="1200" b="0" i="0" u="none" strike="noStrike" cap="none">
                <a:solidFill>
                  <a:schemeClr val="lt1"/>
                </a:solidFill>
                <a:latin typeface="Calibri"/>
                <a:ea typeface="Calibri"/>
                <a:cs typeface="Calibri"/>
                <a:sym typeface="Calibri"/>
              </a:defRPr>
            </a:lvl6pPr>
            <a:lvl7pPr marL="0" marR="0" lvl="6" indent="0" algn="r">
              <a:spcBef>
                <a:spcPts val="0"/>
              </a:spcBef>
              <a:buNone/>
              <a:defRPr sz="1200" b="0" i="0" u="none" strike="noStrike" cap="none">
                <a:solidFill>
                  <a:schemeClr val="lt1"/>
                </a:solidFill>
                <a:latin typeface="Calibri"/>
                <a:ea typeface="Calibri"/>
                <a:cs typeface="Calibri"/>
                <a:sym typeface="Calibri"/>
              </a:defRPr>
            </a:lvl7pPr>
            <a:lvl8pPr marL="0" marR="0" lvl="7" indent="0" algn="r">
              <a:spcBef>
                <a:spcPts val="0"/>
              </a:spcBef>
              <a:buNone/>
              <a:defRPr sz="1200" b="0" i="0" u="none" strike="noStrike" cap="none">
                <a:solidFill>
                  <a:schemeClr val="lt1"/>
                </a:solidFill>
                <a:latin typeface="Calibri"/>
                <a:ea typeface="Calibri"/>
                <a:cs typeface="Calibri"/>
                <a:sym typeface="Calibri"/>
              </a:defRPr>
            </a:lvl8pPr>
            <a:lvl9pPr marL="0" marR="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328" name="Google Shape;328;p93"/>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29" name="Google Shape;329;p93"/>
          <p:cNvCxnSpPr/>
          <p:nvPr/>
        </p:nvCxnSpPr>
        <p:spPr>
          <a:xfrm>
            <a:off x="392623" y="1974810"/>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30" name="Google Shape;330;p93"/>
          <p:cNvCxnSpPr/>
          <p:nvPr/>
        </p:nvCxnSpPr>
        <p:spPr>
          <a:xfrm>
            <a:off x="392623" y="2038081"/>
            <a:ext cx="11369068" cy="0"/>
          </a:xfrm>
          <a:prstGeom prst="straightConnector1">
            <a:avLst/>
          </a:prstGeom>
          <a:noFill/>
          <a:ln w="12700" cap="flat" cmpd="sng">
            <a:solidFill>
              <a:srgbClr val="262626"/>
            </a:solidFill>
            <a:prstDash val="solid"/>
            <a:miter lim="800000"/>
            <a:headEnd type="none" w="sm" len="sm"/>
            <a:tailEnd type="none" w="sm" len="sm"/>
          </a:ln>
        </p:spPr>
      </p:cxnSp>
      <p:sp>
        <p:nvSpPr>
          <p:cNvPr id="331" name="Google Shape;331;p93"/>
          <p:cNvSpPr>
            <a:spLocks noGrp="1"/>
          </p:cNvSpPr>
          <p:nvPr>
            <p:ph type="pic" idx="3"/>
          </p:nvPr>
        </p:nvSpPr>
        <p:spPr>
          <a:xfrm>
            <a:off x="464683" y="2215464"/>
            <a:ext cx="369944" cy="368788"/>
          </a:xfrm>
          <a:prstGeom prst="rect">
            <a:avLst/>
          </a:prstGeom>
          <a:noFill/>
          <a:ln>
            <a:noFill/>
          </a:ln>
        </p:spPr>
      </p:sp>
      <p:sp>
        <p:nvSpPr>
          <p:cNvPr id="332" name="Google Shape;332;p93"/>
          <p:cNvSpPr>
            <a:spLocks noGrp="1"/>
          </p:cNvSpPr>
          <p:nvPr>
            <p:ph type="pic" idx="4"/>
          </p:nvPr>
        </p:nvSpPr>
        <p:spPr>
          <a:xfrm>
            <a:off x="464683" y="3441149"/>
            <a:ext cx="369944" cy="368788"/>
          </a:xfrm>
          <a:prstGeom prst="rect">
            <a:avLst/>
          </a:prstGeom>
          <a:noFill/>
          <a:ln>
            <a:noFill/>
          </a:ln>
        </p:spPr>
      </p:sp>
      <p:sp>
        <p:nvSpPr>
          <p:cNvPr id="333" name="Google Shape;333;p93"/>
          <p:cNvSpPr>
            <a:spLocks noGrp="1"/>
          </p:cNvSpPr>
          <p:nvPr>
            <p:ph type="pic" idx="5"/>
          </p:nvPr>
        </p:nvSpPr>
        <p:spPr>
          <a:xfrm>
            <a:off x="464683" y="4705745"/>
            <a:ext cx="369944" cy="368788"/>
          </a:xfrm>
          <a:prstGeom prst="rect">
            <a:avLst/>
          </a:prstGeom>
          <a:noFill/>
          <a:ln>
            <a:noFill/>
          </a:ln>
        </p:spPr>
      </p:sp>
      <p:sp>
        <p:nvSpPr>
          <p:cNvPr id="334" name="Google Shape;334;p93"/>
          <p:cNvSpPr>
            <a:spLocks noGrp="1"/>
          </p:cNvSpPr>
          <p:nvPr>
            <p:ph type="pic" idx="6"/>
          </p:nvPr>
        </p:nvSpPr>
        <p:spPr>
          <a:xfrm>
            <a:off x="6544641" y="2215464"/>
            <a:ext cx="369944" cy="368788"/>
          </a:xfrm>
          <a:prstGeom prst="rect">
            <a:avLst/>
          </a:prstGeom>
          <a:noFill/>
          <a:ln>
            <a:noFill/>
          </a:ln>
        </p:spPr>
      </p:sp>
      <p:sp>
        <p:nvSpPr>
          <p:cNvPr id="335" name="Google Shape;335;p93"/>
          <p:cNvSpPr>
            <a:spLocks noGrp="1"/>
          </p:cNvSpPr>
          <p:nvPr>
            <p:ph type="pic" idx="7"/>
          </p:nvPr>
        </p:nvSpPr>
        <p:spPr>
          <a:xfrm>
            <a:off x="6544641" y="3441149"/>
            <a:ext cx="369944" cy="368788"/>
          </a:xfrm>
          <a:prstGeom prst="rect">
            <a:avLst/>
          </a:prstGeom>
          <a:noFill/>
          <a:ln>
            <a:noFill/>
          </a:ln>
        </p:spPr>
      </p:sp>
      <p:sp>
        <p:nvSpPr>
          <p:cNvPr id="336" name="Google Shape;336;p93"/>
          <p:cNvSpPr>
            <a:spLocks noGrp="1"/>
          </p:cNvSpPr>
          <p:nvPr>
            <p:ph type="pic" idx="8"/>
          </p:nvPr>
        </p:nvSpPr>
        <p:spPr>
          <a:xfrm>
            <a:off x="6544641" y="4705745"/>
            <a:ext cx="369944" cy="368788"/>
          </a:xfrm>
          <a:prstGeom prst="rect">
            <a:avLst/>
          </a:prstGeom>
          <a:noFill/>
          <a:ln>
            <a:noFill/>
          </a:ln>
        </p:spPr>
      </p:sp>
      <p:sp>
        <p:nvSpPr>
          <p:cNvPr id="337" name="Google Shape;337;p93"/>
          <p:cNvSpPr txBox="1">
            <a:spLocks noGrp="1"/>
          </p:cNvSpPr>
          <p:nvPr>
            <p:ph type="body" idx="1"/>
          </p:nvPr>
        </p:nvSpPr>
        <p:spPr>
          <a:xfrm>
            <a:off x="1213862" y="2361562"/>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93"/>
          <p:cNvSpPr txBox="1">
            <a:spLocks noGrp="1"/>
          </p:cNvSpPr>
          <p:nvPr>
            <p:ph type="body" idx="9"/>
          </p:nvPr>
        </p:nvSpPr>
        <p:spPr>
          <a:xfrm>
            <a:off x="1213862" y="2114704"/>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9" name="Google Shape;339;p93"/>
          <p:cNvSpPr txBox="1">
            <a:spLocks noGrp="1"/>
          </p:cNvSpPr>
          <p:nvPr>
            <p:ph type="body" idx="13"/>
          </p:nvPr>
        </p:nvSpPr>
        <p:spPr>
          <a:xfrm>
            <a:off x="1213862" y="3594617"/>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93"/>
          <p:cNvSpPr txBox="1">
            <a:spLocks noGrp="1"/>
          </p:cNvSpPr>
          <p:nvPr>
            <p:ph type="body" idx="14"/>
          </p:nvPr>
        </p:nvSpPr>
        <p:spPr>
          <a:xfrm>
            <a:off x="1213862" y="3347759"/>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1" name="Google Shape;341;p93"/>
          <p:cNvSpPr txBox="1">
            <a:spLocks noGrp="1"/>
          </p:cNvSpPr>
          <p:nvPr>
            <p:ph type="body" idx="15"/>
          </p:nvPr>
        </p:nvSpPr>
        <p:spPr>
          <a:xfrm>
            <a:off x="1213862" y="4855381"/>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93"/>
          <p:cNvSpPr txBox="1">
            <a:spLocks noGrp="1"/>
          </p:cNvSpPr>
          <p:nvPr>
            <p:ph type="body" idx="16"/>
          </p:nvPr>
        </p:nvSpPr>
        <p:spPr>
          <a:xfrm>
            <a:off x="1213862" y="4608523"/>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3" name="Google Shape;343;p93"/>
          <p:cNvSpPr txBox="1">
            <a:spLocks noGrp="1"/>
          </p:cNvSpPr>
          <p:nvPr>
            <p:ph type="body" idx="17"/>
          </p:nvPr>
        </p:nvSpPr>
        <p:spPr>
          <a:xfrm>
            <a:off x="7358765" y="2361562"/>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93"/>
          <p:cNvSpPr txBox="1">
            <a:spLocks noGrp="1"/>
          </p:cNvSpPr>
          <p:nvPr>
            <p:ph type="body" idx="18"/>
          </p:nvPr>
        </p:nvSpPr>
        <p:spPr>
          <a:xfrm>
            <a:off x="7358764" y="2114704"/>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5" name="Google Shape;345;p93"/>
          <p:cNvSpPr txBox="1">
            <a:spLocks noGrp="1"/>
          </p:cNvSpPr>
          <p:nvPr>
            <p:ph type="body" idx="19"/>
          </p:nvPr>
        </p:nvSpPr>
        <p:spPr>
          <a:xfrm>
            <a:off x="7358765" y="3594617"/>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93"/>
          <p:cNvSpPr txBox="1">
            <a:spLocks noGrp="1"/>
          </p:cNvSpPr>
          <p:nvPr>
            <p:ph type="body" idx="20"/>
          </p:nvPr>
        </p:nvSpPr>
        <p:spPr>
          <a:xfrm>
            <a:off x="7358764" y="3347759"/>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7" name="Google Shape;347;p93"/>
          <p:cNvSpPr txBox="1">
            <a:spLocks noGrp="1"/>
          </p:cNvSpPr>
          <p:nvPr>
            <p:ph type="body" idx="21"/>
          </p:nvPr>
        </p:nvSpPr>
        <p:spPr>
          <a:xfrm>
            <a:off x="7358765" y="4855381"/>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93"/>
          <p:cNvSpPr txBox="1">
            <a:spLocks noGrp="1"/>
          </p:cNvSpPr>
          <p:nvPr>
            <p:ph type="body" idx="22"/>
          </p:nvPr>
        </p:nvSpPr>
        <p:spPr>
          <a:xfrm>
            <a:off x="7358764" y="4608523"/>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349" name="Google Shape;349;p93"/>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de la presentación_2">
  <p:cSld name="Título de la presentación_2">
    <p:spTree>
      <p:nvGrpSpPr>
        <p:cNvPr id="1" name="Shape 37"/>
        <p:cNvGrpSpPr/>
        <p:nvPr/>
      </p:nvGrpSpPr>
      <p:grpSpPr>
        <a:xfrm>
          <a:off x="0" y="0"/>
          <a:ext cx="0" cy="0"/>
          <a:chOff x="0" y="0"/>
          <a:chExt cx="0" cy="0"/>
        </a:xfrm>
      </p:grpSpPr>
      <p:sp>
        <p:nvSpPr>
          <p:cNvPr id="38" name="Google Shape;38;p60"/>
          <p:cNvSpPr>
            <a:spLocks noGrp="1"/>
          </p:cNvSpPr>
          <p:nvPr>
            <p:ph type="pic" idx="2"/>
          </p:nvPr>
        </p:nvSpPr>
        <p:spPr>
          <a:xfrm>
            <a:off x="-2946" y="0"/>
            <a:ext cx="6098946" cy="6858000"/>
          </a:xfrm>
          <a:prstGeom prst="rect">
            <a:avLst/>
          </a:prstGeom>
          <a:solidFill>
            <a:srgbClr val="012F62"/>
          </a:solidFill>
          <a:ln>
            <a:noFill/>
          </a:ln>
        </p:spPr>
      </p:sp>
      <p:sp>
        <p:nvSpPr>
          <p:cNvPr id="39" name="Google Shape;39;p60"/>
          <p:cNvSpPr txBox="1">
            <a:spLocks noGrp="1"/>
          </p:cNvSpPr>
          <p:nvPr>
            <p:ph type="body" idx="1"/>
          </p:nvPr>
        </p:nvSpPr>
        <p:spPr>
          <a:xfrm>
            <a:off x="6487905" y="5286196"/>
            <a:ext cx="4179375" cy="356462"/>
          </a:xfrm>
          <a:prstGeom prst="rect">
            <a:avLst/>
          </a:prstGeom>
          <a:noFill/>
          <a:ln>
            <a:noFill/>
          </a:ln>
        </p:spPr>
        <p:txBody>
          <a:bodyPr spcFirstLastPara="1" wrap="square" lIns="0" tIns="45700" rIns="0" bIns="45700" anchor="t" anchorCtr="0">
            <a:normAutofit/>
          </a:bodyPr>
          <a:lstStyle>
            <a:lvl1pPr marL="457200" lvl="0" indent="-228600" algn="r">
              <a:lnSpc>
                <a:spcPct val="90000"/>
              </a:lnSpc>
              <a:spcBef>
                <a:spcPts val="1000"/>
              </a:spcBef>
              <a:spcAft>
                <a:spcPts val="0"/>
              </a:spcAft>
              <a:buClr>
                <a:schemeClr val="dk1"/>
              </a:buClr>
              <a:buSzPts val="1800"/>
              <a:buNone/>
              <a:defRPr sz="1800" b="1" i="0" cap="none">
                <a:solidFill>
                  <a:schemeClr val="dk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 name="Google Shape;40;p60"/>
          <p:cNvSpPr txBox="1">
            <a:spLocks noGrp="1"/>
          </p:cNvSpPr>
          <p:nvPr>
            <p:ph type="ctrTitle"/>
          </p:nvPr>
        </p:nvSpPr>
        <p:spPr>
          <a:xfrm>
            <a:off x="6487905" y="2715790"/>
            <a:ext cx="4179376" cy="2387600"/>
          </a:xfrm>
          <a:prstGeom prst="rect">
            <a:avLst/>
          </a:prstGeom>
          <a:noFill/>
          <a:ln>
            <a:noFill/>
          </a:ln>
        </p:spPr>
        <p:txBody>
          <a:bodyPr spcFirstLastPara="1" wrap="square" lIns="0" tIns="45700" rIns="0" bIns="45700" anchor="b" anchorCtr="0">
            <a:normAutofit/>
          </a:bodyPr>
          <a:lstStyle>
            <a:lvl1pPr lvl="0" algn="r">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1" name="Google Shape;41;p60"/>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de la presentación_3">
  <p:cSld name="Título de la presentación_3">
    <p:spTree>
      <p:nvGrpSpPr>
        <p:cNvPr id="1" name="Shape 42"/>
        <p:cNvGrpSpPr/>
        <p:nvPr/>
      </p:nvGrpSpPr>
      <p:grpSpPr>
        <a:xfrm>
          <a:off x="0" y="0"/>
          <a:ext cx="0" cy="0"/>
          <a:chOff x="0" y="0"/>
          <a:chExt cx="0" cy="0"/>
        </a:xfrm>
      </p:grpSpPr>
      <p:sp>
        <p:nvSpPr>
          <p:cNvPr id="43" name="Google Shape;43;p61"/>
          <p:cNvSpPr>
            <a:spLocks noGrp="1"/>
          </p:cNvSpPr>
          <p:nvPr>
            <p:ph type="pic" idx="2"/>
          </p:nvPr>
        </p:nvSpPr>
        <p:spPr>
          <a:xfrm>
            <a:off x="6093055" y="0"/>
            <a:ext cx="6098946" cy="6858000"/>
          </a:xfrm>
          <a:prstGeom prst="rect">
            <a:avLst/>
          </a:prstGeom>
          <a:solidFill>
            <a:srgbClr val="012F62"/>
          </a:solidFill>
          <a:ln>
            <a:noFill/>
          </a:ln>
        </p:spPr>
      </p:sp>
      <p:cxnSp>
        <p:nvCxnSpPr>
          <p:cNvPr id="44" name="Google Shape;44;p61"/>
          <p:cNvCxnSpPr/>
          <p:nvPr/>
        </p:nvCxnSpPr>
        <p:spPr>
          <a:xfrm>
            <a:off x="0" y="1720312"/>
            <a:ext cx="6093055" cy="0"/>
          </a:xfrm>
          <a:prstGeom prst="straightConnector1">
            <a:avLst/>
          </a:prstGeom>
          <a:noFill/>
          <a:ln w="12700" cap="flat" cmpd="sng">
            <a:solidFill>
              <a:schemeClr val="dk1"/>
            </a:solidFill>
            <a:prstDash val="solid"/>
            <a:miter lim="800000"/>
            <a:headEnd type="none" w="sm" len="sm"/>
            <a:tailEnd type="none" w="sm" len="sm"/>
          </a:ln>
        </p:spPr>
      </p:cxnSp>
      <p:sp>
        <p:nvSpPr>
          <p:cNvPr id="45" name="Google Shape;45;p61"/>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dk1"/>
              </a:buClr>
              <a:buSzPts val="1800"/>
              <a:buNone/>
              <a:defRPr sz="1800" b="1" i="0" cap="none">
                <a:solidFill>
                  <a:schemeClr val="dk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61"/>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de la presentación_5">
  <p:cSld name="Título de la presentación_5">
    <p:bg>
      <p:bgPr>
        <a:solidFill>
          <a:schemeClr val="dk1"/>
        </a:solidFill>
        <a:effectLst/>
      </p:bgPr>
    </p:bg>
    <p:spTree>
      <p:nvGrpSpPr>
        <p:cNvPr id="1" name="Shape 47"/>
        <p:cNvGrpSpPr/>
        <p:nvPr/>
      </p:nvGrpSpPr>
      <p:grpSpPr>
        <a:xfrm>
          <a:off x="0" y="0"/>
          <a:ext cx="0" cy="0"/>
          <a:chOff x="0" y="0"/>
          <a:chExt cx="0" cy="0"/>
        </a:xfrm>
      </p:grpSpPr>
      <p:sp>
        <p:nvSpPr>
          <p:cNvPr id="48" name="Google Shape;48;p62"/>
          <p:cNvSpPr>
            <a:spLocks noGrp="1"/>
          </p:cNvSpPr>
          <p:nvPr>
            <p:ph type="pic" idx="2"/>
          </p:nvPr>
        </p:nvSpPr>
        <p:spPr>
          <a:xfrm>
            <a:off x="0" y="0"/>
            <a:ext cx="12192001" cy="6858000"/>
          </a:xfrm>
          <a:prstGeom prst="rect">
            <a:avLst/>
          </a:prstGeom>
          <a:solidFill>
            <a:srgbClr val="012F62"/>
          </a:solidFill>
          <a:ln>
            <a:noFill/>
          </a:ln>
        </p:spPr>
      </p:sp>
      <p:sp>
        <p:nvSpPr>
          <p:cNvPr id="49" name="Google Shape;49;p62"/>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lt1"/>
              </a:buClr>
              <a:buSzPts val="1800"/>
              <a:buNone/>
              <a:defRPr sz="1800" b="1" i="0"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0" name="Google Shape;50;p62"/>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Arial"/>
              <a:buNone/>
              <a:defRPr sz="48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51" name="Google Shape;51;p62"/>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contenido_2">
  <p:cSld name="Título y contenido_2">
    <p:spTree>
      <p:nvGrpSpPr>
        <p:cNvPr id="1" name="Shape 52"/>
        <p:cNvGrpSpPr/>
        <p:nvPr/>
      </p:nvGrpSpPr>
      <p:grpSpPr>
        <a:xfrm>
          <a:off x="0" y="0"/>
          <a:ext cx="0" cy="0"/>
          <a:chOff x="0" y="0"/>
          <a:chExt cx="0" cy="0"/>
        </a:xfrm>
      </p:grpSpPr>
      <p:sp>
        <p:nvSpPr>
          <p:cNvPr id="53" name="Google Shape;53;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56" name="Google Shape;56;p63"/>
          <p:cNvSpPr txBox="1">
            <a:spLocks noGrp="1"/>
          </p:cNvSpPr>
          <p:nvPr>
            <p:ph type="ctrTitle"/>
          </p:nvPr>
        </p:nvSpPr>
        <p:spPr>
          <a:xfrm>
            <a:off x="392623" y="339645"/>
            <a:ext cx="1011521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7" name="Google Shape;57;p63"/>
          <p:cNvSpPr txBox="1">
            <a:spLocks noGrp="1"/>
          </p:cNvSpPr>
          <p:nvPr>
            <p:ph type="body" idx="1"/>
          </p:nvPr>
        </p:nvSpPr>
        <p:spPr>
          <a:xfrm>
            <a:off x="392624" y="1507066"/>
            <a:ext cx="10115221"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8" name="Google Shape;58;p63"/>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59" name="Google Shape;59;p63"/>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contenido_3">
  <p:cSld name="Título y contenido_3">
    <p:spTree>
      <p:nvGrpSpPr>
        <p:cNvPr id="1" name="Shape 60"/>
        <p:cNvGrpSpPr/>
        <p:nvPr/>
      </p:nvGrpSpPr>
      <p:grpSpPr>
        <a:xfrm>
          <a:off x="0" y="0"/>
          <a:ext cx="0" cy="0"/>
          <a:chOff x="0" y="0"/>
          <a:chExt cx="0" cy="0"/>
        </a:xfrm>
      </p:grpSpPr>
      <p:sp>
        <p:nvSpPr>
          <p:cNvPr id="61" name="Google Shape;61;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64" name="Google Shape;64;p64"/>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64"/>
          <p:cNvSpPr txBox="1">
            <a:spLocks noGrp="1"/>
          </p:cNvSpPr>
          <p:nvPr>
            <p:ph type="body" idx="1"/>
          </p:nvPr>
        </p:nvSpPr>
        <p:spPr>
          <a:xfrm>
            <a:off x="392624" y="1507066"/>
            <a:ext cx="11369070"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6" name="Google Shape;66;p64"/>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67" name="Google Shape;67;p64"/>
          <p:cNvCxnSpPr/>
          <p:nvPr/>
        </p:nvCxnSpPr>
        <p:spPr>
          <a:xfrm>
            <a:off x="392623" y="1405468"/>
            <a:ext cx="11369068"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contenido_4">
  <p:cSld name="Título y contenido_4">
    <p:spTree>
      <p:nvGrpSpPr>
        <p:cNvPr id="1" name="Shape 68"/>
        <p:cNvGrpSpPr/>
        <p:nvPr/>
      </p:nvGrpSpPr>
      <p:grpSpPr>
        <a:xfrm>
          <a:off x="0" y="0"/>
          <a:ext cx="0" cy="0"/>
          <a:chOff x="0" y="0"/>
          <a:chExt cx="0" cy="0"/>
        </a:xfrm>
      </p:grpSpPr>
      <p:sp>
        <p:nvSpPr>
          <p:cNvPr id="69" name="Google Shape;69;p65"/>
          <p:cNvSpPr>
            <a:spLocks noGrp="1"/>
          </p:cNvSpPr>
          <p:nvPr>
            <p:ph type="pic" idx="2"/>
          </p:nvPr>
        </p:nvSpPr>
        <p:spPr>
          <a:xfrm>
            <a:off x="1" y="-1"/>
            <a:ext cx="12192000" cy="6857999"/>
          </a:xfrm>
          <a:prstGeom prst="rect">
            <a:avLst/>
          </a:prstGeom>
          <a:solidFill>
            <a:srgbClr val="012F62"/>
          </a:solidFill>
          <a:ln>
            <a:noFill/>
          </a:ln>
        </p:spPr>
      </p:sp>
      <p:sp>
        <p:nvSpPr>
          <p:cNvPr id="70" name="Google Shape;70;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73" name="Google Shape;73;p65"/>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65"/>
          <p:cNvSpPr txBox="1">
            <a:spLocks noGrp="1"/>
          </p:cNvSpPr>
          <p:nvPr>
            <p:ph type="body" idx="1"/>
          </p:nvPr>
        </p:nvSpPr>
        <p:spPr>
          <a:xfrm>
            <a:off x="1627322" y="1507066"/>
            <a:ext cx="10134371"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5" name="Google Shape;75;p65"/>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76" name="Google Shape;76;p65"/>
          <p:cNvCxnSpPr/>
          <p:nvPr/>
        </p:nvCxnSpPr>
        <p:spPr>
          <a:xfrm>
            <a:off x="1134319"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1"/>
          <p:cNvPicPr preferRelativeResize="0">
            <a:picLocks noGrp="1"/>
          </p:cNvPicPr>
          <p:nvPr>
            <p:ph type="pic" idx="2"/>
          </p:nvPr>
        </p:nvPicPr>
        <p:blipFill rotWithShape="1">
          <a:blip r:embed="rId3">
            <a:alphaModFix/>
          </a:blip>
          <a:srcRect t="3481" b="3481"/>
          <a:stretch/>
        </p:blipFill>
        <p:spPr>
          <a:xfrm>
            <a:off x="1134319" y="0"/>
            <a:ext cx="11057681" cy="6858000"/>
          </a:xfrm>
          <a:prstGeom prst="rect">
            <a:avLst/>
          </a:prstGeom>
          <a:solidFill>
            <a:srgbClr val="012F62"/>
          </a:solidFill>
          <a:ln>
            <a:noFill/>
          </a:ln>
        </p:spPr>
      </p:pic>
      <p:sp>
        <p:nvSpPr>
          <p:cNvPr id="356" name="Google Shape;356;p1"/>
          <p:cNvSpPr txBox="1">
            <a:spLocks noGrp="1"/>
          </p:cNvSpPr>
          <p:nvPr>
            <p:ph type="body" idx="1"/>
          </p:nvPr>
        </p:nvSpPr>
        <p:spPr>
          <a:xfrm>
            <a:off x="1523999" y="4484916"/>
            <a:ext cx="9986128" cy="1246579"/>
          </a:xfrm>
          <a:prstGeom prst="rect">
            <a:avLst/>
          </a:prstGeom>
          <a:noFill/>
          <a:ln>
            <a:noFill/>
          </a:ln>
        </p:spPr>
        <p:txBody>
          <a:bodyPr spcFirstLastPara="1" wrap="square" lIns="0" tIns="45700" rIns="0" bIns="45700" anchor="t" anchorCtr="0">
            <a:normAutofit fontScale="92500"/>
          </a:bodyPr>
          <a:lstStyle/>
          <a:p>
            <a:pPr marL="0" lvl="0" indent="0" algn="ctr" rtl="0">
              <a:lnSpc>
                <a:spcPct val="90000"/>
              </a:lnSpc>
              <a:spcBef>
                <a:spcPts val="0"/>
              </a:spcBef>
              <a:spcAft>
                <a:spcPts val="0"/>
              </a:spcAft>
              <a:buClr>
                <a:schemeClr val="lt1"/>
              </a:buClr>
              <a:buSzPct val="100000"/>
              <a:buNone/>
            </a:pPr>
            <a:r>
              <a:rPr lang="es-ES" sz="2400"/>
              <a:t>DOCUMENTO INFORMATIVO SOBRE EL PROCESO DE ACREDITACIÓN DEL PROGRAMA DE INGENIERÍA INFORMÁTICA Y DE SISTEMAS</a:t>
            </a:r>
            <a:endParaRPr/>
          </a:p>
          <a:p>
            <a:pPr marL="0" lvl="0" indent="0" algn="ctr" rtl="0">
              <a:lnSpc>
                <a:spcPct val="90000"/>
              </a:lnSpc>
              <a:spcBef>
                <a:spcPts val="1000"/>
              </a:spcBef>
              <a:spcAft>
                <a:spcPts val="0"/>
              </a:spcAft>
              <a:buClr>
                <a:schemeClr val="lt1"/>
              </a:buClr>
              <a:buSzPct val="100000"/>
              <a:buNone/>
            </a:pPr>
            <a:r>
              <a:rPr lang="es-ES" sz="2400"/>
              <a:t>ICACIT-2025</a:t>
            </a:r>
            <a:endParaRPr/>
          </a:p>
          <a:p>
            <a:pPr marL="0" lvl="0" indent="0" algn="ctr" rtl="0">
              <a:lnSpc>
                <a:spcPct val="90000"/>
              </a:lnSpc>
              <a:spcBef>
                <a:spcPts val="1000"/>
              </a:spcBef>
              <a:spcAft>
                <a:spcPts val="0"/>
              </a:spcAft>
              <a:buClr>
                <a:schemeClr val="lt1"/>
              </a:buClr>
              <a:buSzPct val="100000"/>
              <a:buNone/>
            </a:pPr>
            <a:endParaRPr sz="2400"/>
          </a:p>
        </p:txBody>
      </p:sp>
      <p:sp>
        <p:nvSpPr>
          <p:cNvPr id="357" name="Google Shape;357;p1"/>
          <p:cNvSpPr txBox="1">
            <a:spLocks noGrp="1"/>
          </p:cNvSpPr>
          <p:nvPr>
            <p:ph type="ctrTitle"/>
          </p:nvPr>
        </p:nvSpPr>
        <p:spPr>
          <a:xfrm>
            <a:off x="1550709" y="3161456"/>
            <a:ext cx="9090581" cy="1246579"/>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chemeClr val="lt1"/>
              </a:buClr>
              <a:buSzPts val="3600"/>
              <a:buFont typeface="Arial"/>
              <a:buNone/>
            </a:pPr>
            <a:r>
              <a:rPr lang="es-ES" sz="3600" b="1"/>
              <a:t>ESCUELA PROFESIONAL DE INGENIERÍA INFORMÁTICA Y DE SISTEMAS</a:t>
            </a:r>
            <a:endParaRPr/>
          </a:p>
        </p:txBody>
      </p:sp>
      <p:pic>
        <p:nvPicPr>
          <p:cNvPr id="358" name="Google Shape;358;p1"/>
          <p:cNvPicPr preferRelativeResize="0"/>
          <p:nvPr/>
        </p:nvPicPr>
        <p:blipFill rotWithShape="1">
          <a:blip r:embed="rId4">
            <a:alphaModFix/>
          </a:blip>
          <a:srcRect/>
          <a:stretch/>
        </p:blipFill>
        <p:spPr>
          <a:xfrm>
            <a:off x="5568098" y="974105"/>
            <a:ext cx="3466007" cy="1519410"/>
          </a:xfrm>
          <a:prstGeom prst="rect">
            <a:avLst/>
          </a:prstGeom>
          <a:noFill/>
          <a:ln>
            <a:noFill/>
          </a:ln>
        </p:spPr>
      </p:pic>
      <p:pic>
        <p:nvPicPr>
          <p:cNvPr id="359" name="Google Shape;359;p1"/>
          <p:cNvPicPr preferRelativeResize="0"/>
          <p:nvPr/>
        </p:nvPicPr>
        <p:blipFill rotWithShape="1">
          <a:blip r:embed="rId5">
            <a:alphaModFix/>
          </a:blip>
          <a:srcRect/>
          <a:stretch/>
        </p:blipFill>
        <p:spPr>
          <a:xfrm>
            <a:off x="4148535" y="983815"/>
            <a:ext cx="1190829" cy="1573013"/>
          </a:xfrm>
          <a:prstGeom prst="rect">
            <a:avLst/>
          </a:prstGeom>
          <a:noFill/>
          <a:ln>
            <a:noFill/>
          </a:ln>
        </p:spPr>
      </p:pic>
      <p:sp>
        <p:nvSpPr>
          <p:cNvPr id="360" name="Google Shape;360;p1"/>
          <p:cNvSpPr txBox="1"/>
          <p:nvPr/>
        </p:nvSpPr>
        <p:spPr>
          <a:xfrm>
            <a:off x="2419546" y="197538"/>
            <a:ext cx="9090581" cy="486449"/>
          </a:xfrm>
          <a:prstGeom prst="rect">
            <a:avLst/>
          </a:prstGeom>
          <a:noFill/>
          <a:ln>
            <a:noFill/>
          </a:ln>
        </p:spPr>
        <p:txBody>
          <a:bodyPr spcFirstLastPara="1" wrap="square" lIns="0" tIns="45700" rIns="0" bIns="45700" anchor="b" anchorCtr="0">
            <a:noAutofit/>
          </a:bodyPr>
          <a:lstStyle/>
          <a:p>
            <a:pPr marL="0" marR="0" lvl="0" indent="0" algn="l" rtl="0">
              <a:lnSpc>
                <a:spcPct val="9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UNIVERSIDAD NACIONAL DE SAN ANTONIO ABAD DEL CUSCO</a:t>
            </a:r>
            <a:endParaRPr/>
          </a:p>
        </p:txBody>
      </p:sp>
      <p:sp>
        <p:nvSpPr>
          <p:cNvPr id="361" name="Google Shape;361;p1"/>
          <p:cNvSpPr txBox="1"/>
          <p:nvPr/>
        </p:nvSpPr>
        <p:spPr>
          <a:xfrm>
            <a:off x="1523999" y="5952027"/>
            <a:ext cx="9264282" cy="68544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s-ES" sz="1400" b="0" i="0" u="none" strike="noStrike" cap="none">
                <a:solidFill>
                  <a:schemeClr val="lt1"/>
                </a:solidFill>
                <a:latin typeface="Arial"/>
                <a:ea typeface="Arial"/>
                <a:cs typeface="Arial"/>
                <a:sym typeface="Arial"/>
              </a:rPr>
              <a:t>Comisión de sensibilización:</a:t>
            </a:r>
            <a:endParaRPr/>
          </a:p>
          <a:p>
            <a:pPr marL="0" marR="0" lvl="0" indent="0" algn="ctr" rtl="0">
              <a:lnSpc>
                <a:spcPct val="100000"/>
              </a:lnSpc>
              <a:spcBef>
                <a:spcPts val="0"/>
              </a:spcBef>
              <a:spcAft>
                <a:spcPts val="0"/>
              </a:spcAft>
              <a:buClr>
                <a:schemeClr val="lt1"/>
              </a:buClr>
              <a:buSzPts val="1400"/>
              <a:buFont typeface="Calibri"/>
              <a:buNone/>
            </a:pPr>
            <a:r>
              <a:rPr lang="es-ES" sz="1400" b="0" i="0" u="none" strike="noStrike" cap="none">
                <a:solidFill>
                  <a:schemeClr val="lt1"/>
                </a:solidFill>
                <a:latin typeface="Calibri"/>
                <a:ea typeface="Calibri"/>
                <a:cs typeface="Calibri"/>
                <a:sym typeface="Calibri"/>
              </a:rPr>
              <a:t>Dr</a:t>
            </a:r>
            <a:r>
              <a:rPr lang="es-ES" sz="1400" b="0" i="0" u="none" strike="noStrike" cap="none">
                <a:solidFill>
                  <a:schemeClr val="lt1"/>
                </a:solidFill>
                <a:latin typeface="Arial"/>
                <a:ea typeface="Arial"/>
                <a:cs typeface="Arial"/>
                <a:sym typeface="Arial"/>
              </a:rPr>
              <a:t>. Arturo Rozas Huacho -  </a:t>
            </a:r>
            <a:r>
              <a:rPr lang="es-ES" sz="1400" b="0" i="0" u="none" strike="noStrike" cap="none">
                <a:solidFill>
                  <a:schemeClr val="lt1"/>
                </a:solidFill>
                <a:latin typeface="Calibri"/>
                <a:ea typeface="Calibri"/>
                <a:cs typeface="Calibri"/>
                <a:sym typeface="Calibri"/>
              </a:rPr>
              <a:t>Dr</a:t>
            </a:r>
            <a:r>
              <a:rPr lang="es-ES" sz="1400" b="0" i="0" u="none" strike="noStrike" cap="none">
                <a:solidFill>
                  <a:schemeClr val="lt1"/>
                </a:solidFill>
                <a:latin typeface="Arial"/>
                <a:ea typeface="Arial"/>
                <a:cs typeface="Arial"/>
                <a:sym typeface="Arial"/>
              </a:rPr>
              <a:t>. Robert Alzamora Paredes - Mg. Maritza Irpanocca Cusimayta - Mg. Willian Zamalloa Paro - Mg. Tany Villalba Villalba - Mg. Gabriela Zú</a:t>
            </a:r>
            <a:r>
              <a:rPr lang="es-ES" sz="1400" b="0" i="0" u="none" strike="noStrike" cap="none">
                <a:solidFill>
                  <a:schemeClr val="lt1"/>
                </a:solidFill>
                <a:latin typeface="Calibri"/>
                <a:ea typeface="Calibri"/>
                <a:cs typeface="Calibri"/>
                <a:sym typeface="Calibri"/>
              </a:rPr>
              <a:t>ñiga Rojas - Mg. Jhoel Cosio Loaiza - Ing. Marcio Merma Quispe</a:t>
            </a:r>
            <a:endParaRPr sz="1400" b="0" i="0" u="none" strike="noStrike" cap="none">
              <a:solidFill>
                <a:schemeClr val="lt1"/>
              </a:solidFill>
              <a:latin typeface="Arial"/>
              <a:ea typeface="Arial"/>
              <a:cs typeface="Arial"/>
              <a:sym typeface="Arial"/>
            </a:endParaRPr>
          </a:p>
        </p:txBody>
      </p:sp>
      <p:pic>
        <p:nvPicPr>
          <p:cNvPr id="362" name="Google Shape;362;p1"/>
          <p:cNvPicPr preferRelativeResize="0"/>
          <p:nvPr/>
        </p:nvPicPr>
        <p:blipFill rotWithShape="1">
          <a:blip r:embed="rId6">
            <a:alphaModFix/>
          </a:blip>
          <a:srcRect/>
          <a:stretch/>
        </p:blipFill>
        <p:spPr>
          <a:xfrm>
            <a:off x="11250372" y="6004174"/>
            <a:ext cx="519508" cy="716239"/>
          </a:xfrm>
          <a:prstGeom prst="rect">
            <a:avLst/>
          </a:prstGeom>
          <a:noFill/>
          <a:ln>
            <a:noFill/>
          </a:ln>
        </p:spPr>
      </p:pic>
      <p:pic>
        <p:nvPicPr>
          <p:cNvPr id="363" name="Google Shape;363;p1"/>
          <p:cNvPicPr preferRelativeResize="0"/>
          <p:nvPr/>
        </p:nvPicPr>
        <p:blipFill rotWithShape="1">
          <a:blip r:embed="rId5">
            <a:alphaModFix/>
          </a:blip>
          <a:srcRect/>
          <a:stretch/>
        </p:blipFill>
        <p:spPr>
          <a:xfrm>
            <a:off x="811878" y="5966180"/>
            <a:ext cx="516724" cy="6825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22"/>
          <p:cNvSpPr txBox="1">
            <a:spLocks noGrp="1"/>
          </p:cNvSpPr>
          <p:nvPr>
            <p:ph type="ctrTitle"/>
          </p:nvPr>
        </p:nvSpPr>
        <p:spPr>
          <a:xfrm>
            <a:off x="2603794" y="54497"/>
            <a:ext cx="9578098"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200"/>
              <a:buFont typeface="Arial"/>
              <a:buNone/>
            </a:pPr>
            <a:r>
              <a:rPr lang="es-ES" sz="3200"/>
              <a:t>CRITERIO 3: ATRIBUTOS DEL GRADUADO</a:t>
            </a:r>
            <a:endParaRPr/>
          </a:p>
        </p:txBody>
      </p:sp>
      <p:sp>
        <p:nvSpPr>
          <p:cNvPr id="706" name="Google Shape;706;p22"/>
          <p:cNvSpPr txBox="1">
            <a:spLocks noGrp="1"/>
          </p:cNvSpPr>
          <p:nvPr>
            <p:ph type="body" idx="1"/>
          </p:nvPr>
        </p:nvSpPr>
        <p:spPr>
          <a:xfrm>
            <a:off x="1229180" y="1123950"/>
            <a:ext cx="2763701" cy="4720070"/>
          </a:xfrm>
          <a:prstGeom prst="rect">
            <a:avLst/>
          </a:prstGeom>
          <a:noFill/>
          <a:ln>
            <a:noFill/>
          </a:ln>
        </p:spPr>
        <p:txBody>
          <a:bodyPr spcFirstLastPara="1" wrap="square" lIns="0" tIns="45700" rIns="0" bIns="45700" anchor="t" anchorCtr="0">
            <a:noAutofit/>
          </a:bodyPr>
          <a:lstStyle/>
          <a:p>
            <a:pPr marL="0" lvl="0" indent="0" algn="just" rtl="0">
              <a:lnSpc>
                <a:spcPct val="100000"/>
              </a:lnSpc>
              <a:spcBef>
                <a:spcPts val="0"/>
              </a:spcBef>
              <a:spcAft>
                <a:spcPts val="0"/>
              </a:spcAft>
              <a:buClr>
                <a:schemeClr val="dk1"/>
              </a:buClr>
              <a:buSzPts val="1800"/>
              <a:buNone/>
            </a:pPr>
            <a:r>
              <a:rPr lang="es-ES" sz="2000" b="1"/>
              <a:t>¿Qué es un Atributo del Graduado?</a:t>
            </a:r>
            <a:endParaRPr sz="2000" b="1"/>
          </a:p>
          <a:p>
            <a:pPr marL="0" lvl="0" indent="0" algn="just" rtl="0">
              <a:lnSpc>
                <a:spcPct val="100000"/>
              </a:lnSpc>
              <a:spcBef>
                <a:spcPts val="1000"/>
              </a:spcBef>
              <a:spcAft>
                <a:spcPts val="0"/>
              </a:spcAft>
              <a:buClr>
                <a:schemeClr val="dk1"/>
              </a:buClr>
              <a:buSzPts val="1800"/>
              <a:buNone/>
            </a:pPr>
            <a:r>
              <a:rPr lang="es-ES" sz="1900"/>
              <a:t>Es un conjunto de resultados medibles individualmente que describen lo que se espera que los estudiantes sepan y sean capaces de hacer al momento de la graduación.</a:t>
            </a:r>
            <a:endParaRPr sz="1700"/>
          </a:p>
          <a:p>
            <a:pPr marL="0" lvl="0" indent="0" algn="just" rtl="0">
              <a:lnSpc>
                <a:spcPct val="100000"/>
              </a:lnSpc>
              <a:spcBef>
                <a:spcPts val="1000"/>
              </a:spcBef>
              <a:spcAft>
                <a:spcPts val="0"/>
              </a:spcAft>
              <a:buClr>
                <a:schemeClr val="dk1"/>
              </a:buClr>
              <a:buSzPts val="1800"/>
              <a:buNone/>
            </a:pPr>
            <a:r>
              <a:rPr lang="es-ES" sz="1900"/>
              <a:t>El programa debe diseñar procesos y herramientas apropiadas para la medición de los atributos del graduado.</a:t>
            </a:r>
            <a:endParaRPr sz="1700"/>
          </a:p>
          <a:p>
            <a:pPr marL="0" lvl="0" indent="0" algn="just" rtl="0">
              <a:lnSpc>
                <a:spcPct val="100000"/>
              </a:lnSpc>
              <a:spcBef>
                <a:spcPts val="1000"/>
              </a:spcBef>
              <a:spcAft>
                <a:spcPts val="0"/>
              </a:spcAft>
              <a:buClr>
                <a:schemeClr val="dk1"/>
              </a:buClr>
              <a:buSzPts val="1800"/>
              <a:buNone/>
            </a:pPr>
            <a:endParaRPr sz="1900"/>
          </a:p>
        </p:txBody>
      </p:sp>
      <p:grpSp>
        <p:nvGrpSpPr>
          <p:cNvPr id="707" name="Google Shape;707;p22"/>
          <p:cNvGrpSpPr/>
          <p:nvPr/>
        </p:nvGrpSpPr>
        <p:grpSpPr>
          <a:xfrm>
            <a:off x="86177" y="142707"/>
            <a:ext cx="2212916" cy="885166"/>
            <a:chOff x="4509" y="504087"/>
            <a:chExt cx="2625089" cy="1050035"/>
          </a:xfrm>
        </p:grpSpPr>
        <p:sp>
          <p:nvSpPr>
            <p:cNvPr id="708" name="Google Shape;708;p22"/>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2"/>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712" name="Google Shape;712;p22"/>
          <p:cNvGrpSpPr/>
          <p:nvPr/>
        </p:nvGrpSpPr>
        <p:grpSpPr>
          <a:xfrm>
            <a:off x="152589" y="-817359"/>
            <a:ext cx="764173" cy="7294527"/>
            <a:chOff x="154318" y="-2282705"/>
            <a:chExt cx="867266" cy="8278617"/>
          </a:xfrm>
        </p:grpSpPr>
        <p:grpSp>
          <p:nvGrpSpPr>
            <p:cNvPr id="713" name="Google Shape;713;p22"/>
            <p:cNvGrpSpPr/>
            <p:nvPr/>
          </p:nvGrpSpPr>
          <p:grpSpPr>
            <a:xfrm rot="-5400000">
              <a:off x="-3525537" y="1467853"/>
              <a:ext cx="8202738" cy="701621"/>
              <a:chOff x="1317110" y="5893258"/>
              <a:chExt cx="8373644" cy="716239"/>
            </a:xfrm>
          </p:grpSpPr>
          <p:grpSp>
            <p:nvGrpSpPr>
              <p:cNvPr id="714" name="Google Shape;714;p22"/>
              <p:cNvGrpSpPr/>
              <p:nvPr/>
            </p:nvGrpSpPr>
            <p:grpSpPr>
              <a:xfrm>
                <a:off x="1317110" y="5910098"/>
                <a:ext cx="8373644" cy="682561"/>
                <a:chOff x="1317110" y="5910098"/>
                <a:chExt cx="9280061" cy="711220"/>
              </a:xfrm>
            </p:grpSpPr>
            <p:sp>
              <p:nvSpPr>
                <p:cNvPr id="715" name="Google Shape;715;p22"/>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716" name="Google Shape;716;p22"/>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717" name="Google Shape;717;p22"/>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718" name="Google Shape;718;p22"/>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6" name="Google Shape;728;p23"/>
          <p:cNvPicPr preferRelativeResize="0"/>
          <p:nvPr/>
        </p:nvPicPr>
        <p:blipFill rotWithShape="1">
          <a:blip r:embed="rId5">
            <a:alphaModFix/>
          </a:blip>
          <a:srcRect/>
          <a:stretch/>
        </p:blipFill>
        <p:spPr>
          <a:xfrm>
            <a:off x="4719917" y="1123950"/>
            <a:ext cx="6748512" cy="3858185"/>
          </a:xfrm>
          <a:prstGeom prst="rect">
            <a:avLst/>
          </a:prstGeom>
          <a:noFill/>
          <a:ln>
            <a:noFill/>
          </a:ln>
        </p:spPr>
      </p:pic>
      <p:sp>
        <p:nvSpPr>
          <p:cNvPr id="17" name="Google Shape;724;p23"/>
          <p:cNvSpPr txBox="1">
            <a:spLocks/>
          </p:cNvSpPr>
          <p:nvPr/>
        </p:nvSpPr>
        <p:spPr>
          <a:xfrm>
            <a:off x="4690782" y="5249494"/>
            <a:ext cx="7014349" cy="808405"/>
          </a:xfrm>
          <a:prstGeom prst="rect">
            <a:avLst/>
          </a:prstGeom>
          <a:noFill/>
          <a:ln>
            <a:noFill/>
          </a:ln>
        </p:spPr>
        <p:txBody>
          <a:bodyPr spcFirstLastPara="1" wrap="square" lIns="0" tIns="45700" rIns="0" bIns="45700" anchor="t" anchorCtr="0">
            <a:normAutofit lnSpcReduction="10000"/>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spcBef>
                <a:spcPts val="0"/>
              </a:spcBef>
              <a:buSzPts val="1400"/>
            </a:pPr>
            <a:r>
              <a:rPr lang="es-ES" dirty="0"/>
              <a:t>AG_C12: Aplica la teoría de las Ciencias de la Computación y los fundamentos de desarrollo de software (establecido en criterio 09: CRITERIOS DEL PROGRAMA PARA CIENCIA DE LA COMPUTACIÓN Y OTROS PROGRAMAS DE SIMILAR DENOMINACIÓN)</a:t>
            </a:r>
          </a:p>
          <a:p>
            <a:pPr marL="0" indent="0" algn="just">
              <a:buSzPts val="1800"/>
            </a:pPr>
            <a:endParaRPr lang="es-E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24"/>
          <p:cNvSpPr txBox="1">
            <a:spLocks noGrp="1"/>
          </p:cNvSpPr>
          <p:nvPr>
            <p:ph type="ctrTitle"/>
          </p:nvPr>
        </p:nvSpPr>
        <p:spPr>
          <a:xfrm>
            <a:off x="2538264" y="54497"/>
            <a:ext cx="10202726"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DE LA MISIÓN A LOS ATRIBUTOS DEL GRADUADO</a:t>
            </a:r>
            <a:endParaRPr/>
          </a:p>
        </p:txBody>
      </p:sp>
      <p:grpSp>
        <p:nvGrpSpPr>
          <p:cNvPr id="741" name="Google Shape;741;p24"/>
          <p:cNvGrpSpPr/>
          <p:nvPr/>
        </p:nvGrpSpPr>
        <p:grpSpPr>
          <a:xfrm>
            <a:off x="86177" y="380832"/>
            <a:ext cx="2212916" cy="885166"/>
            <a:chOff x="4509" y="504087"/>
            <a:chExt cx="2625089" cy="1050035"/>
          </a:xfrm>
        </p:grpSpPr>
        <p:sp>
          <p:nvSpPr>
            <p:cNvPr id="742" name="Google Shape;742;p24"/>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4"/>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744" name="Google Shape;744;p24"/>
          <p:cNvPicPr preferRelativeResize="0"/>
          <p:nvPr/>
        </p:nvPicPr>
        <p:blipFill rotWithShape="1">
          <a:blip r:embed="rId3">
            <a:alphaModFix/>
          </a:blip>
          <a:srcRect/>
          <a:stretch/>
        </p:blipFill>
        <p:spPr>
          <a:xfrm>
            <a:off x="2065353" y="1538643"/>
            <a:ext cx="8720930" cy="4570149"/>
          </a:xfrm>
          <a:prstGeom prst="rect">
            <a:avLst/>
          </a:prstGeom>
          <a:noFill/>
          <a:ln>
            <a:noFill/>
          </a:ln>
        </p:spPr>
      </p:pic>
      <p:grpSp>
        <p:nvGrpSpPr>
          <p:cNvPr id="745" name="Google Shape;745;p24"/>
          <p:cNvGrpSpPr/>
          <p:nvPr/>
        </p:nvGrpSpPr>
        <p:grpSpPr>
          <a:xfrm>
            <a:off x="152589" y="-817359"/>
            <a:ext cx="764173" cy="7294527"/>
            <a:chOff x="154318" y="-2282705"/>
            <a:chExt cx="867266" cy="8278617"/>
          </a:xfrm>
        </p:grpSpPr>
        <p:grpSp>
          <p:nvGrpSpPr>
            <p:cNvPr id="746" name="Google Shape;746;p24"/>
            <p:cNvGrpSpPr/>
            <p:nvPr/>
          </p:nvGrpSpPr>
          <p:grpSpPr>
            <a:xfrm rot="-5400000">
              <a:off x="-3525537" y="1467853"/>
              <a:ext cx="8202738" cy="701621"/>
              <a:chOff x="1317110" y="5893258"/>
              <a:chExt cx="8373644" cy="716239"/>
            </a:xfrm>
          </p:grpSpPr>
          <p:grpSp>
            <p:nvGrpSpPr>
              <p:cNvPr id="747" name="Google Shape;747;p24"/>
              <p:cNvGrpSpPr/>
              <p:nvPr/>
            </p:nvGrpSpPr>
            <p:grpSpPr>
              <a:xfrm>
                <a:off x="1317110" y="5910098"/>
                <a:ext cx="8373644" cy="682561"/>
                <a:chOff x="1317110" y="5910098"/>
                <a:chExt cx="9280061" cy="711220"/>
              </a:xfrm>
            </p:grpSpPr>
            <p:sp>
              <p:nvSpPr>
                <p:cNvPr id="748" name="Google Shape;748;p24"/>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749" name="Google Shape;749;p24"/>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750" name="Google Shape;750;p24"/>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751" name="Google Shape;751;p24"/>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25"/>
          <p:cNvSpPr txBox="1">
            <a:spLocks noGrp="1"/>
          </p:cNvSpPr>
          <p:nvPr>
            <p:ph type="ctrTitle"/>
          </p:nvPr>
        </p:nvSpPr>
        <p:spPr>
          <a:xfrm>
            <a:off x="2791838" y="-264594"/>
            <a:ext cx="9020014" cy="1413466"/>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4: MEJORA CONTINUA</a:t>
            </a:r>
            <a:endParaRPr/>
          </a:p>
        </p:txBody>
      </p:sp>
      <p:sp>
        <p:nvSpPr>
          <p:cNvPr id="757" name="Google Shape;757;p25"/>
          <p:cNvSpPr txBox="1">
            <a:spLocks noGrp="1"/>
          </p:cNvSpPr>
          <p:nvPr>
            <p:ph type="body" idx="1"/>
          </p:nvPr>
        </p:nvSpPr>
        <p:spPr>
          <a:xfrm>
            <a:off x="2505236" y="1401121"/>
            <a:ext cx="9306616" cy="465780"/>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1400"/>
              <a:buNone/>
            </a:pPr>
            <a:r>
              <a:rPr lang="es-ES" sz="1400" b="1"/>
              <a:t>Medición de Atributos del Graduado: Selección de asignaturas para la medición de Atributos del Graduado</a:t>
            </a:r>
            <a:endParaRPr/>
          </a:p>
          <a:p>
            <a:pPr marL="0" lvl="0" indent="0" algn="just" rtl="0">
              <a:lnSpc>
                <a:spcPct val="100000"/>
              </a:lnSpc>
              <a:spcBef>
                <a:spcPts val="1000"/>
              </a:spcBef>
              <a:spcAft>
                <a:spcPts val="0"/>
              </a:spcAft>
              <a:buClr>
                <a:schemeClr val="dk1"/>
              </a:buClr>
              <a:buSzPts val="1400"/>
              <a:buNone/>
            </a:pPr>
            <a:endParaRPr sz="1400" b="1"/>
          </a:p>
          <a:p>
            <a:pPr marL="0" lvl="0" indent="0" algn="just" rtl="0">
              <a:lnSpc>
                <a:spcPct val="100000"/>
              </a:lnSpc>
              <a:spcBef>
                <a:spcPts val="1000"/>
              </a:spcBef>
              <a:spcAft>
                <a:spcPts val="0"/>
              </a:spcAft>
              <a:buClr>
                <a:schemeClr val="dk1"/>
              </a:buClr>
              <a:buSzPts val="1400"/>
              <a:buNone/>
            </a:pPr>
            <a:endParaRPr sz="1400"/>
          </a:p>
          <a:p>
            <a:pPr marL="0" lvl="0" indent="0" algn="just" rtl="0">
              <a:lnSpc>
                <a:spcPct val="100000"/>
              </a:lnSpc>
              <a:spcBef>
                <a:spcPts val="1000"/>
              </a:spcBef>
              <a:spcAft>
                <a:spcPts val="0"/>
              </a:spcAft>
              <a:buClr>
                <a:schemeClr val="dk1"/>
              </a:buClr>
              <a:buSzPts val="1400"/>
              <a:buNone/>
            </a:pPr>
            <a:endParaRPr sz="1400"/>
          </a:p>
          <a:p>
            <a:pPr marL="0" lvl="0" indent="0" algn="just" rtl="0">
              <a:lnSpc>
                <a:spcPct val="100000"/>
              </a:lnSpc>
              <a:spcBef>
                <a:spcPts val="1000"/>
              </a:spcBef>
              <a:spcAft>
                <a:spcPts val="0"/>
              </a:spcAft>
              <a:buClr>
                <a:schemeClr val="dk1"/>
              </a:buClr>
              <a:buSzPts val="1400"/>
              <a:buNone/>
            </a:pPr>
            <a:endParaRPr sz="1400"/>
          </a:p>
          <a:p>
            <a:pPr marL="0" lvl="0" indent="0" algn="just" rtl="0">
              <a:lnSpc>
                <a:spcPct val="100000"/>
              </a:lnSpc>
              <a:spcBef>
                <a:spcPts val="1000"/>
              </a:spcBef>
              <a:spcAft>
                <a:spcPts val="0"/>
              </a:spcAft>
              <a:buClr>
                <a:schemeClr val="dk1"/>
              </a:buClr>
              <a:buSzPts val="1400"/>
              <a:buNone/>
            </a:pPr>
            <a:endParaRPr sz="1400"/>
          </a:p>
        </p:txBody>
      </p:sp>
      <p:grpSp>
        <p:nvGrpSpPr>
          <p:cNvPr id="758" name="Google Shape;758;p25"/>
          <p:cNvGrpSpPr/>
          <p:nvPr/>
        </p:nvGrpSpPr>
        <p:grpSpPr>
          <a:xfrm>
            <a:off x="86177" y="380832"/>
            <a:ext cx="2212916" cy="885166"/>
            <a:chOff x="4509" y="504087"/>
            <a:chExt cx="2625089" cy="1050035"/>
          </a:xfrm>
        </p:grpSpPr>
        <p:sp>
          <p:nvSpPr>
            <p:cNvPr id="759" name="Google Shape;759;p25"/>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5"/>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761" name="Google Shape;761;p25"/>
          <p:cNvPicPr preferRelativeResize="0"/>
          <p:nvPr/>
        </p:nvPicPr>
        <p:blipFill rotWithShape="1">
          <a:blip r:embed="rId3">
            <a:alphaModFix/>
          </a:blip>
          <a:srcRect/>
          <a:stretch/>
        </p:blipFill>
        <p:spPr>
          <a:xfrm>
            <a:off x="2791838" y="1781617"/>
            <a:ext cx="7024645" cy="4064692"/>
          </a:xfrm>
          <a:prstGeom prst="rect">
            <a:avLst/>
          </a:prstGeom>
          <a:noFill/>
          <a:ln>
            <a:noFill/>
          </a:ln>
        </p:spPr>
      </p:pic>
      <p:grpSp>
        <p:nvGrpSpPr>
          <p:cNvPr id="762" name="Google Shape;762;p25"/>
          <p:cNvGrpSpPr/>
          <p:nvPr/>
        </p:nvGrpSpPr>
        <p:grpSpPr>
          <a:xfrm>
            <a:off x="152589" y="-817359"/>
            <a:ext cx="764173" cy="7294527"/>
            <a:chOff x="154318" y="-2282705"/>
            <a:chExt cx="867266" cy="8278617"/>
          </a:xfrm>
        </p:grpSpPr>
        <p:grpSp>
          <p:nvGrpSpPr>
            <p:cNvPr id="763" name="Google Shape;763;p25"/>
            <p:cNvGrpSpPr/>
            <p:nvPr/>
          </p:nvGrpSpPr>
          <p:grpSpPr>
            <a:xfrm rot="-5400000">
              <a:off x="-3525537" y="1467853"/>
              <a:ext cx="8202738" cy="701621"/>
              <a:chOff x="1317110" y="5893258"/>
              <a:chExt cx="8373644" cy="716239"/>
            </a:xfrm>
          </p:grpSpPr>
          <p:grpSp>
            <p:nvGrpSpPr>
              <p:cNvPr id="764" name="Google Shape;764;p25"/>
              <p:cNvGrpSpPr/>
              <p:nvPr/>
            </p:nvGrpSpPr>
            <p:grpSpPr>
              <a:xfrm>
                <a:off x="1317110" y="5910098"/>
                <a:ext cx="8373644" cy="682561"/>
                <a:chOff x="1317110" y="5910098"/>
                <a:chExt cx="9280061" cy="711220"/>
              </a:xfrm>
            </p:grpSpPr>
            <p:sp>
              <p:nvSpPr>
                <p:cNvPr id="765" name="Google Shape;765;p25"/>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766" name="Google Shape;766;p25"/>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767" name="Google Shape;767;p25"/>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768" name="Google Shape;768;p25"/>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26"/>
          <p:cNvSpPr txBox="1">
            <a:spLocks noGrp="1"/>
          </p:cNvSpPr>
          <p:nvPr>
            <p:ph type="ctrTitle"/>
          </p:nvPr>
        </p:nvSpPr>
        <p:spPr>
          <a:xfrm>
            <a:off x="2791838" y="-264594"/>
            <a:ext cx="9020014" cy="1413466"/>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4: MEJORA CONTINUA</a:t>
            </a:r>
            <a:endParaRPr/>
          </a:p>
        </p:txBody>
      </p:sp>
      <p:sp>
        <p:nvSpPr>
          <p:cNvPr id="774" name="Google Shape;774;p26"/>
          <p:cNvSpPr txBox="1">
            <a:spLocks noGrp="1"/>
          </p:cNvSpPr>
          <p:nvPr>
            <p:ph type="body" idx="1"/>
          </p:nvPr>
        </p:nvSpPr>
        <p:spPr>
          <a:xfrm>
            <a:off x="2505236" y="1187340"/>
            <a:ext cx="10582114" cy="504248"/>
          </a:xfrm>
          <a:prstGeom prst="rect">
            <a:avLst/>
          </a:prstGeom>
          <a:noFill/>
          <a:ln>
            <a:noFill/>
          </a:ln>
        </p:spPr>
        <p:txBody>
          <a:bodyPr spcFirstLastPara="1" wrap="square" lIns="0" tIns="45700" rIns="0" bIns="45700" anchor="t" anchorCtr="0">
            <a:normAutofit fontScale="77500" lnSpcReduction="20000"/>
          </a:bodyPr>
          <a:lstStyle/>
          <a:p>
            <a:pPr marL="0" lvl="0" indent="0" algn="just" rtl="0">
              <a:lnSpc>
                <a:spcPct val="100000"/>
              </a:lnSpc>
              <a:spcBef>
                <a:spcPts val="0"/>
              </a:spcBef>
              <a:spcAft>
                <a:spcPts val="0"/>
              </a:spcAft>
              <a:buClr>
                <a:schemeClr val="dk1"/>
              </a:buClr>
              <a:buSzPct val="100000"/>
              <a:buNone/>
            </a:pPr>
            <a:r>
              <a:rPr lang="es-ES" sz="1400" b="1"/>
              <a:t>Medición de Atributos del Graduado: Plan de Assessment</a:t>
            </a:r>
            <a:endParaRPr sz="1400" b="1"/>
          </a:p>
          <a:p>
            <a:pPr marL="0" lvl="0" indent="0" algn="just" rtl="0">
              <a:lnSpc>
                <a:spcPct val="100000"/>
              </a:lnSpc>
              <a:spcBef>
                <a:spcPts val="1000"/>
              </a:spcBef>
              <a:spcAft>
                <a:spcPts val="0"/>
              </a:spcAft>
              <a:buClr>
                <a:schemeClr val="dk1"/>
              </a:buClr>
              <a:buSzPct val="100000"/>
              <a:buNone/>
            </a:pPr>
            <a:r>
              <a:rPr lang="es-ES" sz="1400" b="1"/>
              <a:t>AG_C01: El profesional y el mundo</a:t>
            </a:r>
            <a:endParaRPr/>
          </a:p>
          <a:p>
            <a:pPr marL="0" lvl="0" indent="0" algn="just" rtl="0">
              <a:lnSpc>
                <a:spcPct val="100000"/>
              </a:lnSpc>
              <a:spcBef>
                <a:spcPts val="1000"/>
              </a:spcBef>
              <a:spcAft>
                <a:spcPts val="0"/>
              </a:spcAft>
              <a:buClr>
                <a:schemeClr val="dk1"/>
              </a:buClr>
              <a:buSzPct val="100000"/>
              <a:buNone/>
            </a:pPr>
            <a:endParaRPr sz="1100" b="1"/>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p:txBody>
      </p:sp>
      <p:grpSp>
        <p:nvGrpSpPr>
          <p:cNvPr id="775" name="Google Shape;775;p26"/>
          <p:cNvGrpSpPr/>
          <p:nvPr/>
        </p:nvGrpSpPr>
        <p:grpSpPr>
          <a:xfrm>
            <a:off x="86177" y="380832"/>
            <a:ext cx="2212916" cy="885166"/>
            <a:chOff x="4509" y="504087"/>
            <a:chExt cx="2625089" cy="1050035"/>
          </a:xfrm>
        </p:grpSpPr>
        <p:sp>
          <p:nvSpPr>
            <p:cNvPr id="776" name="Google Shape;776;p26"/>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6"/>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778" name="Google Shape;778;p26"/>
          <p:cNvPicPr preferRelativeResize="0"/>
          <p:nvPr/>
        </p:nvPicPr>
        <p:blipFill rotWithShape="1">
          <a:blip r:embed="rId3">
            <a:alphaModFix/>
          </a:blip>
          <a:srcRect/>
          <a:stretch/>
        </p:blipFill>
        <p:spPr>
          <a:xfrm>
            <a:off x="2423955" y="1691588"/>
            <a:ext cx="8450935" cy="4334363"/>
          </a:xfrm>
          <a:prstGeom prst="rect">
            <a:avLst/>
          </a:prstGeom>
          <a:noFill/>
          <a:ln w="9525" cap="flat" cmpd="sng">
            <a:solidFill>
              <a:schemeClr val="dk2"/>
            </a:solidFill>
            <a:prstDash val="solid"/>
            <a:round/>
            <a:headEnd type="none" w="sm" len="sm"/>
            <a:tailEnd type="none" w="sm" len="sm"/>
          </a:ln>
        </p:spPr>
      </p:pic>
      <p:grpSp>
        <p:nvGrpSpPr>
          <p:cNvPr id="779" name="Google Shape;779;p26"/>
          <p:cNvGrpSpPr/>
          <p:nvPr/>
        </p:nvGrpSpPr>
        <p:grpSpPr>
          <a:xfrm>
            <a:off x="152589" y="-817359"/>
            <a:ext cx="764173" cy="7294527"/>
            <a:chOff x="154318" y="-2282705"/>
            <a:chExt cx="867266" cy="8278617"/>
          </a:xfrm>
        </p:grpSpPr>
        <p:grpSp>
          <p:nvGrpSpPr>
            <p:cNvPr id="780" name="Google Shape;780;p26"/>
            <p:cNvGrpSpPr/>
            <p:nvPr/>
          </p:nvGrpSpPr>
          <p:grpSpPr>
            <a:xfrm rot="-5400000">
              <a:off x="-3525537" y="1467853"/>
              <a:ext cx="8202738" cy="701621"/>
              <a:chOff x="1317110" y="5893258"/>
              <a:chExt cx="8373644" cy="716239"/>
            </a:xfrm>
          </p:grpSpPr>
          <p:grpSp>
            <p:nvGrpSpPr>
              <p:cNvPr id="781" name="Google Shape;781;p26"/>
              <p:cNvGrpSpPr/>
              <p:nvPr/>
            </p:nvGrpSpPr>
            <p:grpSpPr>
              <a:xfrm>
                <a:off x="1317110" y="5910098"/>
                <a:ext cx="8373644" cy="682561"/>
                <a:chOff x="1317110" y="5910098"/>
                <a:chExt cx="9280061" cy="711220"/>
              </a:xfrm>
            </p:grpSpPr>
            <p:sp>
              <p:nvSpPr>
                <p:cNvPr id="782" name="Google Shape;782;p26"/>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783" name="Google Shape;783;p26"/>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784" name="Google Shape;784;p26"/>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785" name="Google Shape;785;p26"/>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27"/>
          <p:cNvSpPr txBox="1">
            <a:spLocks noGrp="1"/>
          </p:cNvSpPr>
          <p:nvPr>
            <p:ph type="ctrTitle"/>
          </p:nvPr>
        </p:nvSpPr>
        <p:spPr>
          <a:xfrm>
            <a:off x="2791838" y="-264594"/>
            <a:ext cx="9020014" cy="1413466"/>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4: MEJORA CONTINUA</a:t>
            </a:r>
            <a:endParaRPr/>
          </a:p>
        </p:txBody>
      </p:sp>
      <p:sp>
        <p:nvSpPr>
          <p:cNvPr id="791" name="Google Shape;791;p27"/>
          <p:cNvSpPr txBox="1">
            <a:spLocks noGrp="1"/>
          </p:cNvSpPr>
          <p:nvPr>
            <p:ph type="body" idx="1"/>
          </p:nvPr>
        </p:nvSpPr>
        <p:spPr>
          <a:xfrm>
            <a:off x="2505236" y="1187340"/>
            <a:ext cx="10582114" cy="504248"/>
          </a:xfrm>
          <a:prstGeom prst="rect">
            <a:avLst/>
          </a:prstGeom>
          <a:noFill/>
          <a:ln>
            <a:noFill/>
          </a:ln>
        </p:spPr>
        <p:txBody>
          <a:bodyPr spcFirstLastPara="1" wrap="square" lIns="0" tIns="45700" rIns="0" bIns="45700" anchor="t" anchorCtr="0">
            <a:normAutofit fontScale="77500" lnSpcReduction="20000"/>
          </a:bodyPr>
          <a:lstStyle/>
          <a:p>
            <a:pPr marL="0" lvl="0" indent="0" algn="just" rtl="0">
              <a:lnSpc>
                <a:spcPct val="100000"/>
              </a:lnSpc>
              <a:spcBef>
                <a:spcPts val="0"/>
              </a:spcBef>
              <a:spcAft>
                <a:spcPts val="0"/>
              </a:spcAft>
              <a:buClr>
                <a:schemeClr val="dk1"/>
              </a:buClr>
              <a:buSzPct val="100000"/>
              <a:buNone/>
            </a:pPr>
            <a:r>
              <a:rPr lang="es-ES" sz="1400" b="1"/>
              <a:t>Medición de Atributos del Graduado: Rúbrica analítica</a:t>
            </a:r>
            <a:endParaRPr/>
          </a:p>
          <a:p>
            <a:pPr marL="0" lvl="0" indent="0" algn="just" rtl="0">
              <a:lnSpc>
                <a:spcPct val="100000"/>
              </a:lnSpc>
              <a:spcBef>
                <a:spcPts val="1000"/>
              </a:spcBef>
              <a:spcAft>
                <a:spcPts val="0"/>
              </a:spcAft>
              <a:buClr>
                <a:schemeClr val="dk1"/>
              </a:buClr>
              <a:buSzPct val="100000"/>
              <a:buNone/>
            </a:pPr>
            <a:r>
              <a:rPr lang="es-ES" sz="1400" b="1"/>
              <a:t>AG_C01: El profesional y el mundo</a:t>
            </a:r>
            <a:endParaRPr/>
          </a:p>
          <a:p>
            <a:pPr marL="0" lvl="0" indent="0" algn="just" rtl="0">
              <a:lnSpc>
                <a:spcPct val="100000"/>
              </a:lnSpc>
              <a:spcBef>
                <a:spcPts val="1000"/>
              </a:spcBef>
              <a:spcAft>
                <a:spcPts val="0"/>
              </a:spcAft>
              <a:buClr>
                <a:schemeClr val="dk1"/>
              </a:buClr>
              <a:buSzPct val="100000"/>
              <a:buNone/>
            </a:pPr>
            <a:endParaRPr sz="1100" b="1"/>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p:txBody>
      </p:sp>
      <p:grpSp>
        <p:nvGrpSpPr>
          <p:cNvPr id="792" name="Google Shape;792;p27"/>
          <p:cNvGrpSpPr/>
          <p:nvPr/>
        </p:nvGrpSpPr>
        <p:grpSpPr>
          <a:xfrm>
            <a:off x="86177" y="380832"/>
            <a:ext cx="2212916" cy="885166"/>
            <a:chOff x="4509" y="504087"/>
            <a:chExt cx="2625089" cy="1050035"/>
          </a:xfrm>
        </p:grpSpPr>
        <p:sp>
          <p:nvSpPr>
            <p:cNvPr id="793" name="Google Shape;793;p27"/>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795" name="Google Shape;795;p27"/>
          <p:cNvPicPr preferRelativeResize="0"/>
          <p:nvPr/>
        </p:nvPicPr>
        <p:blipFill rotWithShape="1">
          <a:blip r:embed="rId3">
            <a:alphaModFix/>
          </a:blip>
          <a:srcRect/>
          <a:stretch/>
        </p:blipFill>
        <p:spPr>
          <a:xfrm>
            <a:off x="2026763" y="1730056"/>
            <a:ext cx="8329076" cy="4633037"/>
          </a:xfrm>
          <a:prstGeom prst="rect">
            <a:avLst/>
          </a:prstGeom>
          <a:noFill/>
          <a:ln>
            <a:noFill/>
          </a:ln>
        </p:spPr>
      </p:pic>
      <p:grpSp>
        <p:nvGrpSpPr>
          <p:cNvPr id="796" name="Google Shape;796;p27"/>
          <p:cNvGrpSpPr/>
          <p:nvPr/>
        </p:nvGrpSpPr>
        <p:grpSpPr>
          <a:xfrm>
            <a:off x="152589" y="-817359"/>
            <a:ext cx="764173" cy="7294527"/>
            <a:chOff x="154318" y="-2282705"/>
            <a:chExt cx="867266" cy="8278617"/>
          </a:xfrm>
        </p:grpSpPr>
        <p:grpSp>
          <p:nvGrpSpPr>
            <p:cNvPr id="797" name="Google Shape;797;p27"/>
            <p:cNvGrpSpPr/>
            <p:nvPr/>
          </p:nvGrpSpPr>
          <p:grpSpPr>
            <a:xfrm rot="-5400000">
              <a:off x="-3525537" y="1467853"/>
              <a:ext cx="8202738" cy="701621"/>
              <a:chOff x="1317110" y="5893258"/>
              <a:chExt cx="8373644" cy="716239"/>
            </a:xfrm>
          </p:grpSpPr>
          <p:grpSp>
            <p:nvGrpSpPr>
              <p:cNvPr id="798" name="Google Shape;798;p27"/>
              <p:cNvGrpSpPr/>
              <p:nvPr/>
            </p:nvGrpSpPr>
            <p:grpSpPr>
              <a:xfrm>
                <a:off x="1317110" y="5910098"/>
                <a:ext cx="8373644" cy="682561"/>
                <a:chOff x="1317110" y="5910098"/>
                <a:chExt cx="9280061" cy="711220"/>
              </a:xfrm>
            </p:grpSpPr>
            <p:sp>
              <p:nvSpPr>
                <p:cNvPr id="799" name="Google Shape;799;p27"/>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800" name="Google Shape;800;p27"/>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801" name="Google Shape;801;p27"/>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802" name="Google Shape;802;p27"/>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7" name="Google Shape;807;p28"/>
          <p:cNvSpPr txBox="1">
            <a:spLocks noGrp="1"/>
          </p:cNvSpPr>
          <p:nvPr>
            <p:ph type="ctrTitle"/>
          </p:nvPr>
        </p:nvSpPr>
        <p:spPr>
          <a:xfrm>
            <a:off x="2791838" y="-264594"/>
            <a:ext cx="9020014" cy="1413466"/>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4: MEJORA CONTINUA</a:t>
            </a:r>
            <a:endParaRPr/>
          </a:p>
        </p:txBody>
      </p:sp>
      <p:sp>
        <p:nvSpPr>
          <p:cNvPr id="808" name="Google Shape;808;p28"/>
          <p:cNvSpPr txBox="1">
            <a:spLocks noGrp="1"/>
          </p:cNvSpPr>
          <p:nvPr>
            <p:ph type="body" idx="1"/>
          </p:nvPr>
        </p:nvSpPr>
        <p:spPr>
          <a:xfrm>
            <a:off x="2505236" y="1405607"/>
            <a:ext cx="10582114" cy="504248"/>
          </a:xfrm>
          <a:prstGeom prst="rect">
            <a:avLst/>
          </a:prstGeom>
          <a:noFill/>
          <a:ln>
            <a:noFill/>
          </a:ln>
        </p:spPr>
        <p:txBody>
          <a:bodyPr spcFirstLastPara="1" wrap="square" lIns="0" tIns="45700" rIns="0" bIns="45700" anchor="t" anchorCtr="0">
            <a:normAutofit fontScale="77500" lnSpcReduction="20000"/>
          </a:bodyPr>
          <a:lstStyle/>
          <a:p>
            <a:pPr marL="0" lvl="0" indent="0" algn="just" rtl="0">
              <a:lnSpc>
                <a:spcPct val="100000"/>
              </a:lnSpc>
              <a:spcBef>
                <a:spcPts val="0"/>
              </a:spcBef>
              <a:spcAft>
                <a:spcPts val="0"/>
              </a:spcAft>
              <a:buClr>
                <a:schemeClr val="dk1"/>
              </a:buClr>
              <a:buSzPct val="100000"/>
              <a:buNone/>
            </a:pPr>
            <a:r>
              <a:rPr lang="es-ES" sz="1400" b="1"/>
              <a:t>Medición de Atributos del Graduado: Escala de medición</a:t>
            </a:r>
            <a:endParaRPr/>
          </a:p>
          <a:p>
            <a:pPr marL="0" lvl="0" indent="0" algn="just" rtl="0">
              <a:lnSpc>
                <a:spcPct val="100000"/>
              </a:lnSpc>
              <a:spcBef>
                <a:spcPts val="1000"/>
              </a:spcBef>
              <a:spcAft>
                <a:spcPts val="0"/>
              </a:spcAft>
              <a:buClr>
                <a:schemeClr val="dk1"/>
              </a:buClr>
              <a:buSzPct val="100000"/>
              <a:buNone/>
            </a:pPr>
            <a:r>
              <a:rPr lang="es-ES" sz="1400" b="1"/>
              <a:t>AG_C01: El profesional y el mundo</a:t>
            </a:r>
            <a:endParaRPr/>
          </a:p>
          <a:p>
            <a:pPr marL="0" lvl="0" indent="0" algn="just" rtl="0">
              <a:lnSpc>
                <a:spcPct val="100000"/>
              </a:lnSpc>
              <a:spcBef>
                <a:spcPts val="1000"/>
              </a:spcBef>
              <a:spcAft>
                <a:spcPts val="0"/>
              </a:spcAft>
              <a:buClr>
                <a:schemeClr val="dk1"/>
              </a:buClr>
              <a:buSzPct val="100000"/>
              <a:buNone/>
            </a:pPr>
            <a:endParaRPr sz="1100" b="1"/>
          </a:p>
          <a:p>
            <a:pPr marL="0" lvl="0" indent="0" algn="just" rtl="0">
              <a:lnSpc>
                <a:spcPct val="100000"/>
              </a:lnSpc>
              <a:spcBef>
                <a:spcPts val="1000"/>
              </a:spcBef>
              <a:spcAft>
                <a:spcPts val="0"/>
              </a:spcAft>
              <a:buClr>
                <a:schemeClr val="dk1"/>
              </a:buClr>
              <a:buSzPct val="100000"/>
              <a:buNone/>
            </a:pPr>
            <a:endParaRPr sz="1100" b="1"/>
          </a:p>
          <a:p>
            <a:pPr marL="0" lvl="0" indent="0" algn="just" rtl="0">
              <a:lnSpc>
                <a:spcPct val="100000"/>
              </a:lnSpc>
              <a:spcBef>
                <a:spcPts val="1000"/>
              </a:spcBef>
              <a:spcAft>
                <a:spcPts val="0"/>
              </a:spcAft>
              <a:buClr>
                <a:schemeClr val="dk1"/>
              </a:buClr>
              <a:buSzPct val="100000"/>
              <a:buNone/>
            </a:pPr>
            <a:endParaRPr sz="1100" b="1"/>
          </a:p>
          <a:p>
            <a:pPr marL="0" lvl="0" indent="0" algn="just" rtl="0">
              <a:lnSpc>
                <a:spcPct val="100000"/>
              </a:lnSpc>
              <a:spcBef>
                <a:spcPts val="1000"/>
              </a:spcBef>
              <a:spcAft>
                <a:spcPts val="0"/>
              </a:spcAft>
              <a:buClr>
                <a:schemeClr val="dk1"/>
              </a:buClr>
              <a:buSzPct val="100000"/>
              <a:buNone/>
            </a:pPr>
            <a:endParaRPr sz="1100" b="1"/>
          </a:p>
          <a:p>
            <a:pPr marL="0" lvl="0" indent="0" algn="just" rtl="0">
              <a:lnSpc>
                <a:spcPct val="100000"/>
              </a:lnSpc>
              <a:spcBef>
                <a:spcPts val="1000"/>
              </a:spcBef>
              <a:spcAft>
                <a:spcPts val="0"/>
              </a:spcAft>
              <a:buClr>
                <a:schemeClr val="dk1"/>
              </a:buClr>
              <a:buSzPct val="100000"/>
              <a:buNone/>
            </a:pPr>
            <a:endParaRPr sz="1100" b="1"/>
          </a:p>
        </p:txBody>
      </p:sp>
      <p:grpSp>
        <p:nvGrpSpPr>
          <p:cNvPr id="809" name="Google Shape;809;p28"/>
          <p:cNvGrpSpPr/>
          <p:nvPr/>
        </p:nvGrpSpPr>
        <p:grpSpPr>
          <a:xfrm>
            <a:off x="86177" y="380832"/>
            <a:ext cx="2212916" cy="885166"/>
            <a:chOff x="4509" y="504087"/>
            <a:chExt cx="2625089" cy="1050035"/>
          </a:xfrm>
        </p:grpSpPr>
        <p:sp>
          <p:nvSpPr>
            <p:cNvPr id="810" name="Google Shape;810;p28"/>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8"/>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812" name="Google Shape;812;p28"/>
          <p:cNvPicPr preferRelativeResize="0"/>
          <p:nvPr/>
        </p:nvPicPr>
        <p:blipFill rotWithShape="1">
          <a:blip r:embed="rId3">
            <a:alphaModFix/>
          </a:blip>
          <a:srcRect/>
          <a:stretch/>
        </p:blipFill>
        <p:spPr>
          <a:xfrm>
            <a:off x="1856510" y="2059937"/>
            <a:ext cx="9314032" cy="3869521"/>
          </a:xfrm>
          <a:prstGeom prst="rect">
            <a:avLst/>
          </a:prstGeom>
          <a:noFill/>
          <a:ln>
            <a:noFill/>
          </a:ln>
        </p:spPr>
      </p:pic>
      <p:grpSp>
        <p:nvGrpSpPr>
          <p:cNvPr id="813" name="Google Shape;813;p28"/>
          <p:cNvGrpSpPr/>
          <p:nvPr/>
        </p:nvGrpSpPr>
        <p:grpSpPr>
          <a:xfrm>
            <a:off x="152589" y="-817359"/>
            <a:ext cx="764173" cy="7294527"/>
            <a:chOff x="154318" y="-2282705"/>
            <a:chExt cx="867266" cy="8278617"/>
          </a:xfrm>
        </p:grpSpPr>
        <p:grpSp>
          <p:nvGrpSpPr>
            <p:cNvPr id="814" name="Google Shape;814;p28"/>
            <p:cNvGrpSpPr/>
            <p:nvPr/>
          </p:nvGrpSpPr>
          <p:grpSpPr>
            <a:xfrm rot="-5400000">
              <a:off x="-3525537" y="1467853"/>
              <a:ext cx="8202738" cy="701621"/>
              <a:chOff x="1317110" y="5893258"/>
              <a:chExt cx="8373644" cy="716239"/>
            </a:xfrm>
          </p:grpSpPr>
          <p:grpSp>
            <p:nvGrpSpPr>
              <p:cNvPr id="815" name="Google Shape;815;p28"/>
              <p:cNvGrpSpPr/>
              <p:nvPr/>
            </p:nvGrpSpPr>
            <p:grpSpPr>
              <a:xfrm>
                <a:off x="1317110" y="5910098"/>
                <a:ext cx="8373644" cy="682561"/>
                <a:chOff x="1317110" y="5910098"/>
                <a:chExt cx="9280061" cy="711220"/>
              </a:xfrm>
            </p:grpSpPr>
            <p:sp>
              <p:nvSpPr>
                <p:cNvPr id="816" name="Google Shape;816;p28"/>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817" name="Google Shape;817;p28"/>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818" name="Google Shape;818;p28"/>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819" name="Google Shape;819;p28"/>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29"/>
          <p:cNvSpPr txBox="1">
            <a:spLocks noGrp="1"/>
          </p:cNvSpPr>
          <p:nvPr>
            <p:ph type="ctrTitle"/>
          </p:nvPr>
        </p:nvSpPr>
        <p:spPr>
          <a:xfrm>
            <a:off x="2791838" y="-264594"/>
            <a:ext cx="9020014" cy="1413466"/>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4: MEJORA CONTINUA</a:t>
            </a:r>
            <a:endParaRPr/>
          </a:p>
        </p:txBody>
      </p:sp>
      <p:sp>
        <p:nvSpPr>
          <p:cNvPr id="825" name="Google Shape;825;p29"/>
          <p:cNvSpPr txBox="1">
            <a:spLocks noGrp="1"/>
          </p:cNvSpPr>
          <p:nvPr>
            <p:ph type="body" idx="1"/>
          </p:nvPr>
        </p:nvSpPr>
        <p:spPr>
          <a:xfrm>
            <a:off x="2505236" y="1187340"/>
            <a:ext cx="10582114" cy="504248"/>
          </a:xfrm>
          <a:prstGeom prst="rect">
            <a:avLst/>
          </a:prstGeom>
          <a:noFill/>
          <a:ln>
            <a:noFill/>
          </a:ln>
        </p:spPr>
        <p:txBody>
          <a:bodyPr spcFirstLastPara="1" wrap="square" lIns="0" tIns="45700" rIns="0" bIns="45700" anchor="t" anchorCtr="0">
            <a:normAutofit fontScale="77500" lnSpcReduction="20000"/>
          </a:bodyPr>
          <a:lstStyle/>
          <a:p>
            <a:pPr marL="0" lvl="0" indent="0" algn="just" rtl="0">
              <a:lnSpc>
                <a:spcPct val="100000"/>
              </a:lnSpc>
              <a:spcBef>
                <a:spcPts val="0"/>
              </a:spcBef>
              <a:spcAft>
                <a:spcPts val="0"/>
              </a:spcAft>
              <a:buClr>
                <a:schemeClr val="dk1"/>
              </a:buClr>
              <a:buSzPct val="100000"/>
              <a:buNone/>
            </a:pPr>
            <a:r>
              <a:rPr lang="es-ES" sz="1400" b="1"/>
              <a:t>Medición de Atributos del Graduado: Resultados de evaluación</a:t>
            </a:r>
            <a:endParaRPr/>
          </a:p>
          <a:p>
            <a:pPr marL="0" lvl="0" indent="0" algn="just" rtl="0">
              <a:lnSpc>
                <a:spcPct val="100000"/>
              </a:lnSpc>
              <a:spcBef>
                <a:spcPts val="1000"/>
              </a:spcBef>
              <a:spcAft>
                <a:spcPts val="0"/>
              </a:spcAft>
              <a:buClr>
                <a:schemeClr val="dk1"/>
              </a:buClr>
              <a:buSzPct val="100000"/>
              <a:buNone/>
            </a:pPr>
            <a:r>
              <a:rPr lang="es-ES" sz="1400" b="1"/>
              <a:t>AG_C01: El profesional y el mundo</a:t>
            </a:r>
            <a:endParaRPr/>
          </a:p>
          <a:p>
            <a:pPr marL="0" lvl="0" indent="0" algn="just" rtl="0">
              <a:lnSpc>
                <a:spcPct val="100000"/>
              </a:lnSpc>
              <a:spcBef>
                <a:spcPts val="1000"/>
              </a:spcBef>
              <a:spcAft>
                <a:spcPts val="0"/>
              </a:spcAft>
              <a:buClr>
                <a:schemeClr val="dk1"/>
              </a:buClr>
              <a:buSzPct val="100000"/>
              <a:buNone/>
            </a:pPr>
            <a:endParaRPr sz="1100" b="1"/>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p:txBody>
      </p:sp>
      <p:grpSp>
        <p:nvGrpSpPr>
          <p:cNvPr id="826" name="Google Shape;826;p29"/>
          <p:cNvGrpSpPr/>
          <p:nvPr/>
        </p:nvGrpSpPr>
        <p:grpSpPr>
          <a:xfrm>
            <a:off x="86177" y="380832"/>
            <a:ext cx="2212916" cy="885166"/>
            <a:chOff x="4509" y="504087"/>
            <a:chExt cx="2625089" cy="1050035"/>
          </a:xfrm>
        </p:grpSpPr>
        <p:sp>
          <p:nvSpPr>
            <p:cNvPr id="827" name="Google Shape;827;p29"/>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9"/>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829" name="Google Shape;829;p29"/>
          <p:cNvPicPr preferRelativeResize="0"/>
          <p:nvPr/>
        </p:nvPicPr>
        <p:blipFill rotWithShape="1">
          <a:blip r:embed="rId3">
            <a:alphaModFix/>
          </a:blip>
          <a:srcRect/>
          <a:stretch/>
        </p:blipFill>
        <p:spPr>
          <a:xfrm>
            <a:off x="2505236" y="1790552"/>
            <a:ext cx="6508837" cy="4217312"/>
          </a:xfrm>
          <a:prstGeom prst="rect">
            <a:avLst/>
          </a:prstGeom>
          <a:noFill/>
          <a:ln>
            <a:noFill/>
          </a:ln>
        </p:spPr>
      </p:pic>
      <p:grpSp>
        <p:nvGrpSpPr>
          <p:cNvPr id="830" name="Google Shape;830;p29"/>
          <p:cNvGrpSpPr/>
          <p:nvPr/>
        </p:nvGrpSpPr>
        <p:grpSpPr>
          <a:xfrm>
            <a:off x="152589" y="-817359"/>
            <a:ext cx="764173" cy="7294527"/>
            <a:chOff x="154318" y="-2282705"/>
            <a:chExt cx="867266" cy="8278617"/>
          </a:xfrm>
        </p:grpSpPr>
        <p:grpSp>
          <p:nvGrpSpPr>
            <p:cNvPr id="831" name="Google Shape;831;p29"/>
            <p:cNvGrpSpPr/>
            <p:nvPr/>
          </p:nvGrpSpPr>
          <p:grpSpPr>
            <a:xfrm rot="-5400000">
              <a:off x="-3525537" y="1467853"/>
              <a:ext cx="8202738" cy="701621"/>
              <a:chOff x="1317110" y="5893258"/>
              <a:chExt cx="8373644" cy="716239"/>
            </a:xfrm>
          </p:grpSpPr>
          <p:grpSp>
            <p:nvGrpSpPr>
              <p:cNvPr id="832" name="Google Shape;832;p29"/>
              <p:cNvGrpSpPr/>
              <p:nvPr/>
            </p:nvGrpSpPr>
            <p:grpSpPr>
              <a:xfrm>
                <a:off x="1317110" y="5910098"/>
                <a:ext cx="8373644" cy="682561"/>
                <a:chOff x="1317110" y="5910098"/>
                <a:chExt cx="9280061" cy="711220"/>
              </a:xfrm>
            </p:grpSpPr>
            <p:sp>
              <p:nvSpPr>
                <p:cNvPr id="833" name="Google Shape;833;p29"/>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834" name="Google Shape;834;p29"/>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835" name="Google Shape;835;p29"/>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836" name="Google Shape;836;p29"/>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30"/>
          <p:cNvSpPr txBox="1">
            <a:spLocks noGrp="1"/>
          </p:cNvSpPr>
          <p:nvPr>
            <p:ph type="ctrTitle"/>
          </p:nvPr>
        </p:nvSpPr>
        <p:spPr>
          <a:xfrm>
            <a:off x="2791838" y="-264594"/>
            <a:ext cx="9020014" cy="1413466"/>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4: MEJORA CONTINUA</a:t>
            </a:r>
            <a:endParaRPr/>
          </a:p>
        </p:txBody>
      </p:sp>
      <p:sp>
        <p:nvSpPr>
          <p:cNvPr id="842" name="Google Shape;842;p30"/>
          <p:cNvSpPr txBox="1">
            <a:spLocks noGrp="1"/>
          </p:cNvSpPr>
          <p:nvPr>
            <p:ph type="body" idx="1"/>
          </p:nvPr>
        </p:nvSpPr>
        <p:spPr>
          <a:xfrm>
            <a:off x="2505236" y="1187340"/>
            <a:ext cx="10582114" cy="504248"/>
          </a:xfrm>
          <a:prstGeom prst="rect">
            <a:avLst/>
          </a:prstGeom>
          <a:noFill/>
          <a:ln>
            <a:noFill/>
          </a:ln>
        </p:spPr>
        <p:txBody>
          <a:bodyPr spcFirstLastPara="1" wrap="square" lIns="0" tIns="45700" rIns="0" bIns="45700" anchor="t" anchorCtr="0">
            <a:normAutofit fontScale="77500" lnSpcReduction="20000"/>
          </a:bodyPr>
          <a:lstStyle/>
          <a:p>
            <a:pPr marL="0" lvl="0" indent="0" algn="just" rtl="0">
              <a:lnSpc>
                <a:spcPct val="100000"/>
              </a:lnSpc>
              <a:spcBef>
                <a:spcPts val="0"/>
              </a:spcBef>
              <a:spcAft>
                <a:spcPts val="0"/>
              </a:spcAft>
              <a:buClr>
                <a:schemeClr val="dk1"/>
              </a:buClr>
              <a:buSzPct val="100000"/>
              <a:buNone/>
            </a:pPr>
            <a:r>
              <a:rPr lang="es-ES" sz="1400" b="1"/>
              <a:t>Medición de Atributos del Graduado: Planificación de mejora</a:t>
            </a:r>
            <a:endParaRPr/>
          </a:p>
          <a:p>
            <a:pPr marL="0" lvl="0" indent="0" algn="just" rtl="0">
              <a:lnSpc>
                <a:spcPct val="100000"/>
              </a:lnSpc>
              <a:spcBef>
                <a:spcPts val="1000"/>
              </a:spcBef>
              <a:spcAft>
                <a:spcPts val="0"/>
              </a:spcAft>
              <a:buClr>
                <a:schemeClr val="dk1"/>
              </a:buClr>
              <a:buSzPct val="100000"/>
              <a:buNone/>
            </a:pPr>
            <a:r>
              <a:rPr lang="es-ES" sz="1400" b="1"/>
              <a:t>AG_C01: El profesional y el mundo</a:t>
            </a:r>
            <a:endParaRPr/>
          </a:p>
          <a:p>
            <a:pPr marL="0" lvl="0" indent="0" algn="just" rtl="0">
              <a:lnSpc>
                <a:spcPct val="100000"/>
              </a:lnSpc>
              <a:spcBef>
                <a:spcPts val="1000"/>
              </a:spcBef>
              <a:spcAft>
                <a:spcPts val="0"/>
              </a:spcAft>
              <a:buClr>
                <a:schemeClr val="dk1"/>
              </a:buClr>
              <a:buSzPct val="100000"/>
              <a:buNone/>
            </a:pPr>
            <a:endParaRPr sz="1100" b="1"/>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a:p>
            <a:pPr marL="0" lvl="0" indent="0" algn="just" rtl="0">
              <a:lnSpc>
                <a:spcPct val="100000"/>
              </a:lnSpc>
              <a:spcBef>
                <a:spcPts val="1000"/>
              </a:spcBef>
              <a:spcAft>
                <a:spcPts val="0"/>
              </a:spcAft>
              <a:buClr>
                <a:schemeClr val="dk1"/>
              </a:buClr>
              <a:buSzPct val="100000"/>
              <a:buNone/>
            </a:pPr>
            <a:endParaRPr sz="1100"/>
          </a:p>
        </p:txBody>
      </p:sp>
      <p:grpSp>
        <p:nvGrpSpPr>
          <p:cNvPr id="843" name="Google Shape;843;p30"/>
          <p:cNvGrpSpPr/>
          <p:nvPr/>
        </p:nvGrpSpPr>
        <p:grpSpPr>
          <a:xfrm>
            <a:off x="86177" y="380832"/>
            <a:ext cx="2212916" cy="885166"/>
            <a:chOff x="4509" y="504087"/>
            <a:chExt cx="2625089" cy="1050035"/>
          </a:xfrm>
        </p:grpSpPr>
        <p:sp>
          <p:nvSpPr>
            <p:cNvPr id="844" name="Google Shape;844;p30"/>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846" name="Google Shape;846;p30"/>
          <p:cNvPicPr preferRelativeResize="0"/>
          <p:nvPr/>
        </p:nvPicPr>
        <p:blipFill rotWithShape="1">
          <a:blip r:embed="rId3">
            <a:alphaModFix/>
          </a:blip>
          <a:srcRect/>
          <a:stretch/>
        </p:blipFill>
        <p:spPr>
          <a:xfrm>
            <a:off x="1941691" y="1710330"/>
            <a:ext cx="8349199" cy="1388062"/>
          </a:xfrm>
          <a:prstGeom prst="rect">
            <a:avLst/>
          </a:prstGeom>
          <a:noFill/>
          <a:ln>
            <a:noFill/>
          </a:ln>
        </p:spPr>
      </p:pic>
      <p:sp>
        <p:nvSpPr>
          <p:cNvPr id="847" name="Google Shape;847;p30"/>
          <p:cNvSpPr txBox="1"/>
          <p:nvPr/>
        </p:nvSpPr>
        <p:spPr>
          <a:xfrm>
            <a:off x="2505236" y="3391607"/>
            <a:ext cx="10582114" cy="504248"/>
          </a:xfrm>
          <a:prstGeom prst="rect">
            <a:avLst/>
          </a:prstGeom>
          <a:noFill/>
          <a:ln>
            <a:noFill/>
          </a:ln>
        </p:spPr>
        <p:txBody>
          <a:bodyPr spcFirstLastPara="1" wrap="square" lIns="0" tIns="45700" rIns="0" bIns="45700" anchor="t" anchorCtr="0">
            <a:normAutofit fontScale="77500" lnSpcReduction="20000"/>
          </a:bodyPr>
          <a:lstStyle/>
          <a:p>
            <a:pPr marL="0" marR="0" lvl="0" indent="0" algn="just" rtl="0">
              <a:lnSpc>
                <a:spcPct val="100000"/>
              </a:lnSpc>
              <a:spcBef>
                <a:spcPts val="0"/>
              </a:spcBef>
              <a:spcAft>
                <a:spcPts val="0"/>
              </a:spcAft>
              <a:buClr>
                <a:schemeClr val="dk1"/>
              </a:buClr>
              <a:buSzPct val="100000"/>
              <a:buFont typeface="Arial"/>
              <a:buNone/>
            </a:pPr>
            <a:r>
              <a:rPr lang="es-ES" sz="1400" b="1" i="0" u="none" strike="noStrike" cap="none">
                <a:solidFill>
                  <a:schemeClr val="dk1"/>
                </a:solidFill>
                <a:latin typeface="Calibri"/>
                <a:ea typeface="Calibri"/>
                <a:cs typeface="Calibri"/>
                <a:sym typeface="Calibri"/>
              </a:rPr>
              <a:t>Medición de Atributos del Graduado: Implementación del plan de mejora</a:t>
            </a:r>
            <a:endParaRPr/>
          </a:p>
          <a:p>
            <a:pPr marL="0" marR="0" lvl="0" indent="0" algn="just" rtl="0">
              <a:lnSpc>
                <a:spcPct val="100000"/>
              </a:lnSpc>
              <a:spcBef>
                <a:spcPts val="1000"/>
              </a:spcBef>
              <a:spcAft>
                <a:spcPts val="0"/>
              </a:spcAft>
              <a:buClr>
                <a:schemeClr val="dk1"/>
              </a:buClr>
              <a:buSzPct val="100000"/>
              <a:buFont typeface="Arial"/>
              <a:buNone/>
            </a:pPr>
            <a:r>
              <a:rPr lang="es-ES" sz="1400" b="1" i="0" u="none" strike="noStrike" cap="none">
                <a:solidFill>
                  <a:schemeClr val="dk1"/>
                </a:solidFill>
                <a:latin typeface="Calibri"/>
                <a:ea typeface="Calibri"/>
                <a:cs typeface="Calibri"/>
                <a:sym typeface="Calibri"/>
              </a:rPr>
              <a:t>AG_C01: El profesional y el mundo</a:t>
            </a:r>
            <a:endParaRPr/>
          </a:p>
          <a:p>
            <a:pPr marL="0" marR="0" lvl="0" indent="0" algn="just" rtl="0">
              <a:lnSpc>
                <a:spcPct val="100000"/>
              </a:lnSpc>
              <a:spcBef>
                <a:spcPts val="1000"/>
              </a:spcBef>
              <a:spcAft>
                <a:spcPts val="0"/>
              </a:spcAft>
              <a:buClr>
                <a:schemeClr val="dk1"/>
              </a:buClr>
              <a:buSzPct val="100000"/>
              <a:buFont typeface="Arial"/>
              <a:buNone/>
            </a:pPr>
            <a:endParaRPr sz="1100" b="1" i="0" u="none" strike="noStrike" cap="none">
              <a:solidFill>
                <a:schemeClr val="dk1"/>
              </a:solidFill>
              <a:latin typeface="Calibri"/>
              <a:ea typeface="Calibri"/>
              <a:cs typeface="Calibri"/>
              <a:sym typeface="Calibri"/>
            </a:endParaRPr>
          </a:p>
          <a:p>
            <a:pPr marL="0" marR="0" lvl="0" indent="0" algn="just" rtl="0">
              <a:lnSpc>
                <a:spcPct val="100000"/>
              </a:lnSpc>
              <a:spcBef>
                <a:spcPts val="1000"/>
              </a:spcBef>
              <a:spcAft>
                <a:spcPts val="0"/>
              </a:spcAft>
              <a:buClr>
                <a:schemeClr val="dk1"/>
              </a:buClr>
              <a:buSzPct val="100000"/>
              <a:buFont typeface="Arial"/>
              <a:buNone/>
            </a:pPr>
            <a:endParaRPr sz="1100" b="0" i="0" u="none" strike="noStrike" cap="none">
              <a:solidFill>
                <a:schemeClr val="dk1"/>
              </a:solidFill>
              <a:latin typeface="Calibri"/>
              <a:ea typeface="Calibri"/>
              <a:cs typeface="Calibri"/>
              <a:sym typeface="Calibri"/>
            </a:endParaRPr>
          </a:p>
          <a:p>
            <a:pPr marL="0" marR="0" lvl="0" indent="0" algn="just" rtl="0">
              <a:lnSpc>
                <a:spcPct val="100000"/>
              </a:lnSpc>
              <a:spcBef>
                <a:spcPts val="1000"/>
              </a:spcBef>
              <a:spcAft>
                <a:spcPts val="0"/>
              </a:spcAft>
              <a:buClr>
                <a:schemeClr val="dk1"/>
              </a:buClr>
              <a:buSzPct val="100000"/>
              <a:buFont typeface="Arial"/>
              <a:buNone/>
            </a:pPr>
            <a:endParaRPr sz="1100" b="0" i="0" u="none" strike="noStrike" cap="none">
              <a:solidFill>
                <a:schemeClr val="dk1"/>
              </a:solidFill>
              <a:latin typeface="Calibri"/>
              <a:ea typeface="Calibri"/>
              <a:cs typeface="Calibri"/>
              <a:sym typeface="Calibri"/>
            </a:endParaRPr>
          </a:p>
          <a:p>
            <a:pPr marL="0" marR="0" lvl="0" indent="0" algn="just" rtl="0">
              <a:lnSpc>
                <a:spcPct val="100000"/>
              </a:lnSpc>
              <a:spcBef>
                <a:spcPts val="1000"/>
              </a:spcBef>
              <a:spcAft>
                <a:spcPts val="0"/>
              </a:spcAft>
              <a:buClr>
                <a:schemeClr val="dk1"/>
              </a:buClr>
              <a:buSzPct val="100000"/>
              <a:buFont typeface="Arial"/>
              <a:buNone/>
            </a:pPr>
            <a:endParaRPr sz="1100" b="0" i="0" u="none" strike="noStrike" cap="none">
              <a:solidFill>
                <a:schemeClr val="dk1"/>
              </a:solidFill>
              <a:latin typeface="Calibri"/>
              <a:ea typeface="Calibri"/>
              <a:cs typeface="Calibri"/>
              <a:sym typeface="Calibri"/>
            </a:endParaRPr>
          </a:p>
          <a:p>
            <a:pPr marL="0" marR="0" lvl="0" indent="0" algn="just" rtl="0">
              <a:lnSpc>
                <a:spcPct val="100000"/>
              </a:lnSpc>
              <a:spcBef>
                <a:spcPts val="1000"/>
              </a:spcBef>
              <a:spcAft>
                <a:spcPts val="0"/>
              </a:spcAft>
              <a:buClr>
                <a:schemeClr val="dk1"/>
              </a:buClr>
              <a:buSzPct val="100000"/>
              <a:buFont typeface="Arial"/>
              <a:buNone/>
            </a:pPr>
            <a:endParaRPr sz="1100" b="0" i="0" u="none" strike="noStrike" cap="none">
              <a:solidFill>
                <a:schemeClr val="dk1"/>
              </a:solidFill>
              <a:latin typeface="Calibri"/>
              <a:ea typeface="Calibri"/>
              <a:cs typeface="Calibri"/>
              <a:sym typeface="Calibri"/>
            </a:endParaRPr>
          </a:p>
        </p:txBody>
      </p:sp>
      <p:pic>
        <p:nvPicPr>
          <p:cNvPr id="848" name="Google Shape;848;p30"/>
          <p:cNvPicPr preferRelativeResize="0"/>
          <p:nvPr/>
        </p:nvPicPr>
        <p:blipFill rotWithShape="1">
          <a:blip r:embed="rId4">
            <a:alphaModFix/>
          </a:blip>
          <a:srcRect/>
          <a:stretch/>
        </p:blipFill>
        <p:spPr>
          <a:xfrm>
            <a:off x="1941691" y="3943737"/>
            <a:ext cx="8054103" cy="2466571"/>
          </a:xfrm>
          <a:prstGeom prst="rect">
            <a:avLst/>
          </a:prstGeom>
          <a:noFill/>
          <a:ln>
            <a:noFill/>
          </a:ln>
        </p:spPr>
      </p:pic>
      <p:grpSp>
        <p:nvGrpSpPr>
          <p:cNvPr id="849" name="Google Shape;849;p30"/>
          <p:cNvGrpSpPr/>
          <p:nvPr/>
        </p:nvGrpSpPr>
        <p:grpSpPr>
          <a:xfrm>
            <a:off x="152589" y="-817359"/>
            <a:ext cx="764173" cy="7294527"/>
            <a:chOff x="154318" y="-2282705"/>
            <a:chExt cx="867266" cy="8278617"/>
          </a:xfrm>
        </p:grpSpPr>
        <p:grpSp>
          <p:nvGrpSpPr>
            <p:cNvPr id="850" name="Google Shape;850;p30"/>
            <p:cNvGrpSpPr/>
            <p:nvPr/>
          </p:nvGrpSpPr>
          <p:grpSpPr>
            <a:xfrm rot="-5400000">
              <a:off x="-3525537" y="1467853"/>
              <a:ext cx="8202738" cy="701621"/>
              <a:chOff x="1317110" y="5893258"/>
              <a:chExt cx="8373644" cy="716239"/>
            </a:xfrm>
          </p:grpSpPr>
          <p:grpSp>
            <p:nvGrpSpPr>
              <p:cNvPr id="851" name="Google Shape;851;p30"/>
              <p:cNvGrpSpPr/>
              <p:nvPr/>
            </p:nvGrpSpPr>
            <p:grpSpPr>
              <a:xfrm>
                <a:off x="1317110" y="5910098"/>
                <a:ext cx="8373644" cy="682561"/>
                <a:chOff x="1317110" y="5910098"/>
                <a:chExt cx="9280061" cy="711220"/>
              </a:xfrm>
            </p:grpSpPr>
            <p:sp>
              <p:nvSpPr>
                <p:cNvPr id="852" name="Google Shape;852;p30"/>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853" name="Google Shape;853;p30"/>
                <p:cNvPicPr preferRelativeResize="0"/>
                <p:nvPr/>
              </p:nvPicPr>
              <p:blipFill rotWithShape="1">
                <a:blip r:embed="rId5">
                  <a:alphaModFix/>
                </a:blip>
                <a:srcRect/>
                <a:stretch/>
              </p:blipFill>
              <p:spPr>
                <a:xfrm>
                  <a:off x="1317110" y="5910098"/>
                  <a:ext cx="516724" cy="682561"/>
                </a:xfrm>
                <a:prstGeom prst="rect">
                  <a:avLst/>
                </a:prstGeom>
                <a:noFill/>
                <a:ln>
                  <a:noFill/>
                </a:ln>
              </p:spPr>
            </p:pic>
          </p:grpSp>
          <p:pic>
            <p:nvPicPr>
              <p:cNvPr id="854" name="Google Shape;854;p30"/>
              <p:cNvPicPr preferRelativeResize="0"/>
              <p:nvPr/>
            </p:nvPicPr>
            <p:blipFill rotWithShape="1">
              <a:blip r:embed="rId6">
                <a:alphaModFix/>
              </a:blip>
              <a:srcRect/>
              <a:stretch/>
            </p:blipFill>
            <p:spPr>
              <a:xfrm>
                <a:off x="2013062" y="5893258"/>
                <a:ext cx="519360" cy="716239"/>
              </a:xfrm>
              <a:prstGeom prst="rect">
                <a:avLst/>
              </a:prstGeom>
              <a:noFill/>
              <a:ln>
                <a:noFill/>
              </a:ln>
            </p:spPr>
          </p:pic>
        </p:grpSp>
        <p:sp>
          <p:nvSpPr>
            <p:cNvPr id="855" name="Google Shape;855;p30"/>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31"/>
          <p:cNvSpPr txBox="1">
            <a:spLocks noGrp="1"/>
          </p:cNvSpPr>
          <p:nvPr>
            <p:ph type="ctrTitle"/>
          </p:nvPr>
        </p:nvSpPr>
        <p:spPr>
          <a:xfrm>
            <a:off x="2791838" y="-264594"/>
            <a:ext cx="9020014" cy="980275"/>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4: MEJORA CONTINUA</a:t>
            </a:r>
            <a:endParaRPr/>
          </a:p>
        </p:txBody>
      </p:sp>
      <p:sp>
        <p:nvSpPr>
          <p:cNvPr id="861" name="Google Shape;861;p31"/>
          <p:cNvSpPr txBox="1">
            <a:spLocks noGrp="1"/>
          </p:cNvSpPr>
          <p:nvPr>
            <p:ph type="body" idx="1"/>
          </p:nvPr>
        </p:nvSpPr>
        <p:spPr>
          <a:xfrm>
            <a:off x="2505236" y="729013"/>
            <a:ext cx="9306616" cy="2161230"/>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1400"/>
              <a:buNone/>
            </a:pPr>
            <a:r>
              <a:rPr lang="es-ES" sz="1400" b="1"/>
              <a:t>Sistema de aseguramiento de la calidad educativa</a:t>
            </a:r>
            <a:endParaRPr/>
          </a:p>
          <a:p>
            <a:pPr marL="0" lvl="0" indent="0" algn="just" rtl="0">
              <a:lnSpc>
                <a:spcPct val="100000"/>
              </a:lnSpc>
              <a:spcBef>
                <a:spcPts val="1000"/>
              </a:spcBef>
              <a:spcAft>
                <a:spcPts val="0"/>
              </a:spcAft>
              <a:buClr>
                <a:schemeClr val="dk1"/>
              </a:buClr>
              <a:buSzPts val="1400"/>
              <a:buNone/>
            </a:pPr>
            <a:r>
              <a:rPr lang="es-ES" sz="1400"/>
              <a:t>El sistema de aseguramiento de la calidad educativa del programa de Ingeniería Informática y de Sistemas de la UNSAAC garantiza una formación integral y actualizada, alineada con los estándares de ICACIT. Se basa en tres pilares: docencia (con portafolios académicos y capacitación docente en competencias técnicas y éticas), infraestructura (laboratorios modernos y herramientas tecnológicas evaluadas periódicamente) y bienestar universitario (servicios de salud y apoyo estudiantil para optimizar el rendimiento). Este enfoque integral asegura egresados competitivos, mediante evaluación continua y adaptación a las demandas laborales y normativas internacionales.</a:t>
            </a:r>
            <a:endParaRPr/>
          </a:p>
          <a:p>
            <a:pPr marL="0" lvl="0" indent="0" algn="just" rtl="0">
              <a:lnSpc>
                <a:spcPct val="100000"/>
              </a:lnSpc>
              <a:spcBef>
                <a:spcPts val="1000"/>
              </a:spcBef>
              <a:spcAft>
                <a:spcPts val="0"/>
              </a:spcAft>
              <a:buClr>
                <a:schemeClr val="dk1"/>
              </a:buClr>
              <a:buSzPts val="1400"/>
              <a:buNone/>
            </a:pPr>
            <a:r>
              <a:rPr lang="es-ES" sz="1400" b="1"/>
              <a:t>Monitoreo de medición y evaluación de Atributos del graduado</a:t>
            </a:r>
            <a:endParaRPr/>
          </a:p>
          <a:p>
            <a:pPr marL="0" lvl="0" indent="0" algn="just" rtl="0">
              <a:lnSpc>
                <a:spcPct val="100000"/>
              </a:lnSpc>
              <a:spcBef>
                <a:spcPts val="1000"/>
              </a:spcBef>
              <a:spcAft>
                <a:spcPts val="0"/>
              </a:spcAft>
              <a:buClr>
                <a:schemeClr val="dk1"/>
              </a:buClr>
              <a:buSzPts val="1400"/>
              <a:buNone/>
            </a:pPr>
            <a:endParaRPr sz="1400" b="1"/>
          </a:p>
          <a:p>
            <a:pPr marL="0" lvl="0" indent="0" algn="just" rtl="0">
              <a:lnSpc>
                <a:spcPct val="100000"/>
              </a:lnSpc>
              <a:spcBef>
                <a:spcPts val="1000"/>
              </a:spcBef>
              <a:spcAft>
                <a:spcPts val="0"/>
              </a:spcAft>
              <a:buClr>
                <a:schemeClr val="dk1"/>
              </a:buClr>
              <a:buSzPts val="1400"/>
              <a:buNone/>
            </a:pPr>
            <a:endParaRPr sz="1400"/>
          </a:p>
          <a:p>
            <a:pPr marL="0" lvl="0" indent="0" algn="just" rtl="0">
              <a:lnSpc>
                <a:spcPct val="100000"/>
              </a:lnSpc>
              <a:spcBef>
                <a:spcPts val="1000"/>
              </a:spcBef>
              <a:spcAft>
                <a:spcPts val="0"/>
              </a:spcAft>
              <a:buClr>
                <a:schemeClr val="dk1"/>
              </a:buClr>
              <a:buSzPts val="1400"/>
              <a:buNone/>
            </a:pPr>
            <a:endParaRPr sz="1400"/>
          </a:p>
          <a:p>
            <a:pPr marL="0" lvl="0" indent="0" algn="just" rtl="0">
              <a:lnSpc>
                <a:spcPct val="100000"/>
              </a:lnSpc>
              <a:spcBef>
                <a:spcPts val="1000"/>
              </a:spcBef>
              <a:spcAft>
                <a:spcPts val="0"/>
              </a:spcAft>
              <a:buClr>
                <a:schemeClr val="dk1"/>
              </a:buClr>
              <a:buSzPts val="1400"/>
              <a:buNone/>
            </a:pPr>
            <a:endParaRPr sz="1400"/>
          </a:p>
          <a:p>
            <a:pPr marL="0" lvl="0" indent="0" algn="just" rtl="0">
              <a:lnSpc>
                <a:spcPct val="100000"/>
              </a:lnSpc>
              <a:spcBef>
                <a:spcPts val="1000"/>
              </a:spcBef>
              <a:spcAft>
                <a:spcPts val="0"/>
              </a:spcAft>
              <a:buClr>
                <a:schemeClr val="dk1"/>
              </a:buClr>
              <a:buSzPts val="1400"/>
              <a:buNone/>
            </a:pPr>
            <a:endParaRPr sz="1400"/>
          </a:p>
        </p:txBody>
      </p:sp>
      <p:grpSp>
        <p:nvGrpSpPr>
          <p:cNvPr id="862" name="Google Shape;862;p31"/>
          <p:cNvGrpSpPr/>
          <p:nvPr/>
        </p:nvGrpSpPr>
        <p:grpSpPr>
          <a:xfrm>
            <a:off x="86177" y="380832"/>
            <a:ext cx="2212916" cy="885166"/>
            <a:chOff x="4509" y="504087"/>
            <a:chExt cx="2625089" cy="1050035"/>
          </a:xfrm>
        </p:grpSpPr>
        <p:sp>
          <p:nvSpPr>
            <p:cNvPr id="863" name="Google Shape;863;p31"/>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865" name="Google Shape;865;p31"/>
          <p:cNvPicPr preferRelativeResize="0"/>
          <p:nvPr/>
        </p:nvPicPr>
        <p:blipFill rotWithShape="1">
          <a:blip r:embed="rId3">
            <a:alphaModFix/>
          </a:blip>
          <a:srcRect/>
          <a:stretch/>
        </p:blipFill>
        <p:spPr>
          <a:xfrm>
            <a:off x="2865748" y="2894176"/>
            <a:ext cx="7239785" cy="3582991"/>
          </a:xfrm>
          <a:prstGeom prst="rect">
            <a:avLst/>
          </a:prstGeom>
          <a:noFill/>
          <a:ln>
            <a:noFill/>
          </a:ln>
        </p:spPr>
      </p:pic>
      <p:grpSp>
        <p:nvGrpSpPr>
          <p:cNvPr id="866" name="Google Shape;866;p31"/>
          <p:cNvGrpSpPr/>
          <p:nvPr/>
        </p:nvGrpSpPr>
        <p:grpSpPr>
          <a:xfrm>
            <a:off x="152589" y="-817359"/>
            <a:ext cx="764173" cy="7294527"/>
            <a:chOff x="154318" y="-2282705"/>
            <a:chExt cx="867266" cy="8278617"/>
          </a:xfrm>
        </p:grpSpPr>
        <p:grpSp>
          <p:nvGrpSpPr>
            <p:cNvPr id="867" name="Google Shape;867;p31"/>
            <p:cNvGrpSpPr/>
            <p:nvPr/>
          </p:nvGrpSpPr>
          <p:grpSpPr>
            <a:xfrm rot="-5400000">
              <a:off x="-3525537" y="1467853"/>
              <a:ext cx="8202738" cy="701621"/>
              <a:chOff x="1317110" y="5893258"/>
              <a:chExt cx="8373644" cy="716239"/>
            </a:xfrm>
          </p:grpSpPr>
          <p:grpSp>
            <p:nvGrpSpPr>
              <p:cNvPr id="868" name="Google Shape;868;p31"/>
              <p:cNvGrpSpPr/>
              <p:nvPr/>
            </p:nvGrpSpPr>
            <p:grpSpPr>
              <a:xfrm>
                <a:off x="1317110" y="5910098"/>
                <a:ext cx="8373644" cy="682561"/>
                <a:chOff x="1317110" y="5910098"/>
                <a:chExt cx="9280061" cy="711220"/>
              </a:xfrm>
            </p:grpSpPr>
            <p:sp>
              <p:nvSpPr>
                <p:cNvPr id="869" name="Google Shape;869;p31"/>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870" name="Google Shape;870;p31"/>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871" name="Google Shape;871;p31"/>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872" name="Google Shape;872;p31"/>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35"/>
          <p:cNvSpPr txBox="1">
            <a:spLocks noGrp="1"/>
          </p:cNvSpPr>
          <p:nvPr>
            <p:ph type="ctrTitle"/>
          </p:nvPr>
        </p:nvSpPr>
        <p:spPr>
          <a:xfrm>
            <a:off x="2791838" y="-264594"/>
            <a:ext cx="9020014" cy="980275"/>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5: PLAN DE ESTUDIOS</a:t>
            </a:r>
            <a:endParaRPr/>
          </a:p>
        </p:txBody>
      </p:sp>
      <p:sp>
        <p:nvSpPr>
          <p:cNvPr id="928" name="Google Shape;928;p35"/>
          <p:cNvSpPr txBox="1">
            <a:spLocks noGrp="1"/>
          </p:cNvSpPr>
          <p:nvPr>
            <p:ph type="body" idx="1"/>
          </p:nvPr>
        </p:nvSpPr>
        <p:spPr>
          <a:xfrm>
            <a:off x="2934803" y="846571"/>
            <a:ext cx="9020014" cy="885166"/>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1400"/>
              <a:buNone/>
            </a:pPr>
            <a:r>
              <a:rPr lang="es-ES" sz="1400" b="1"/>
              <a:t>Plan de estudios 2017</a:t>
            </a:r>
            <a:endParaRPr/>
          </a:p>
          <a:p>
            <a:pPr marL="0" lvl="0" indent="0" algn="just" rtl="0">
              <a:lnSpc>
                <a:spcPct val="100000"/>
              </a:lnSpc>
              <a:spcBef>
                <a:spcPts val="1000"/>
              </a:spcBef>
              <a:spcAft>
                <a:spcPts val="0"/>
              </a:spcAft>
              <a:buClr>
                <a:schemeClr val="dk1"/>
              </a:buClr>
              <a:buSzPts val="1400"/>
              <a:buNone/>
            </a:pPr>
            <a:endParaRPr sz="1400" b="1"/>
          </a:p>
          <a:p>
            <a:pPr marL="0" lvl="0" indent="0" algn="just" rtl="0">
              <a:lnSpc>
                <a:spcPct val="100000"/>
              </a:lnSpc>
              <a:spcBef>
                <a:spcPts val="1000"/>
              </a:spcBef>
              <a:spcAft>
                <a:spcPts val="0"/>
              </a:spcAft>
              <a:buClr>
                <a:schemeClr val="dk1"/>
              </a:buClr>
              <a:buSzPts val="1400"/>
              <a:buNone/>
            </a:pPr>
            <a:endParaRPr sz="1400"/>
          </a:p>
          <a:p>
            <a:pPr marL="0" lvl="0" indent="0" algn="just" rtl="0">
              <a:lnSpc>
                <a:spcPct val="100000"/>
              </a:lnSpc>
              <a:spcBef>
                <a:spcPts val="1000"/>
              </a:spcBef>
              <a:spcAft>
                <a:spcPts val="0"/>
              </a:spcAft>
              <a:buClr>
                <a:schemeClr val="dk1"/>
              </a:buClr>
              <a:buSzPts val="1400"/>
              <a:buNone/>
            </a:pPr>
            <a:endParaRPr sz="1400"/>
          </a:p>
          <a:p>
            <a:pPr marL="0" lvl="0" indent="0" algn="just" rtl="0">
              <a:lnSpc>
                <a:spcPct val="100000"/>
              </a:lnSpc>
              <a:spcBef>
                <a:spcPts val="1000"/>
              </a:spcBef>
              <a:spcAft>
                <a:spcPts val="0"/>
              </a:spcAft>
              <a:buClr>
                <a:schemeClr val="dk1"/>
              </a:buClr>
              <a:buSzPts val="1400"/>
              <a:buNone/>
            </a:pPr>
            <a:endParaRPr sz="1400"/>
          </a:p>
        </p:txBody>
      </p:sp>
      <p:grpSp>
        <p:nvGrpSpPr>
          <p:cNvPr id="929" name="Google Shape;929;p35"/>
          <p:cNvGrpSpPr/>
          <p:nvPr/>
        </p:nvGrpSpPr>
        <p:grpSpPr>
          <a:xfrm>
            <a:off x="86177" y="380832"/>
            <a:ext cx="2212916" cy="885166"/>
            <a:chOff x="4509" y="504087"/>
            <a:chExt cx="2625089" cy="1050035"/>
          </a:xfrm>
        </p:grpSpPr>
        <p:sp>
          <p:nvSpPr>
            <p:cNvPr id="930" name="Google Shape;930;p35"/>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5"/>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932" name="Google Shape;932;p35"/>
          <p:cNvPicPr preferRelativeResize="0"/>
          <p:nvPr/>
        </p:nvPicPr>
        <p:blipFill rotWithShape="1">
          <a:blip r:embed="rId3">
            <a:alphaModFix/>
          </a:blip>
          <a:srcRect/>
          <a:stretch/>
        </p:blipFill>
        <p:spPr>
          <a:xfrm>
            <a:off x="1995055" y="1373732"/>
            <a:ext cx="9668185" cy="5275728"/>
          </a:xfrm>
          <a:prstGeom prst="rect">
            <a:avLst/>
          </a:prstGeom>
          <a:noFill/>
          <a:ln>
            <a:noFill/>
          </a:ln>
        </p:spPr>
      </p:pic>
      <p:grpSp>
        <p:nvGrpSpPr>
          <p:cNvPr id="933" name="Google Shape;933;p35"/>
          <p:cNvGrpSpPr/>
          <p:nvPr/>
        </p:nvGrpSpPr>
        <p:grpSpPr>
          <a:xfrm>
            <a:off x="152589" y="-817359"/>
            <a:ext cx="764173" cy="7294527"/>
            <a:chOff x="154318" y="-2282705"/>
            <a:chExt cx="867266" cy="8278617"/>
          </a:xfrm>
        </p:grpSpPr>
        <p:grpSp>
          <p:nvGrpSpPr>
            <p:cNvPr id="934" name="Google Shape;934;p35"/>
            <p:cNvGrpSpPr/>
            <p:nvPr/>
          </p:nvGrpSpPr>
          <p:grpSpPr>
            <a:xfrm rot="-5400000">
              <a:off x="-3525537" y="1467853"/>
              <a:ext cx="8202738" cy="701621"/>
              <a:chOff x="1317110" y="5893258"/>
              <a:chExt cx="8373644" cy="716239"/>
            </a:xfrm>
          </p:grpSpPr>
          <p:grpSp>
            <p:nvGrpSpPr>
              <p:cNvPr id="935" name="Google Shape;935;p35"/>
              <p:cNvGrpSpPr/>
              <p:nvPr/>
            </p:nvGrpSpPr>
            <p:grpSpPr>
              <a:xfrm>
                <a:off x="1317110" y="5910098"/>
                <a:ext cx="8373644" cy="682561"/>
                <a:chOff x="1317110" y="5910098"/>
                <a:chExt cx="9280061" cy="711220"/>
              </a:xfrm>
            </p:grpSpPr>
            <p:sp>
              <p:nvSpPr>
                <p:cNvPr id="936" name="Google Shape;936;p35"/>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937" name="Google Shape;937;p35"/>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938" name="Google Shape;938;p35"/>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939" name="Google Shape;939;p35"/>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4500"/>
              <a:buFont typeface="Arial"/>
              <a:buNone/>
            </a:pPr>
            <a:r>
              <a:rPr lang="es-ES"/>
              <a:t>¿QUÉ ES ACREDITACIÓN?</a:t>
            </a:r>
            <a:endParaRPr/>
          </a:p>
        </p:txBody>
      </p:sp>
      <p:sp>
        <p:nvSpPr>
          <p:cNvPr id="370" name="Google Shape;370;p2"/>
          <p:cNvSpPr txBox="1">
            <a:spLocks noGrp="1"/>
          </p:cNvSpPr>
          <p:nvPr>
            <p:ph type="body" idx="1"/>
          </p:nvPr>
        </p:nvSpPr>
        <p:spPr>
          <a:xfrm>
            <a:off x="1627322" y="1507067"/>
            <a:ext cx="10134371" cy="2157257"/>
          </a:xfrm>
          <a:prstGeom prst="rect">
            <a:avLst/>
          </a:prstGeom>
          <a:noFill/>
          <a:ln>
            <a:noFill/>
          </a:ln>
        </p:spPr>
        <p:txBody>
          <a:bodyPr spcFirstLastPara="1" wrap="square" lIns="0" tIns="45700" rIns="0" bIns="45700" anchor="t" anchorCtr="0">
            <a:normAutofit/>
          </a:bodyPr>
          <a:lstStyle/>
          <a:p>
            <a:pPr marL="285750" lvl="0" indent="-285750" algn="l" rtl="0">
              <a:lnSpc>
                <a:spcPct val="100000"/>
              </a:lnSpc>
              <a:spcBef>
                <a:spcPts val="0"/>
              </a:spcBef>
              <a:spcAft>
                <a:spcPts val="0"/>
              </a:spcAft>
              <a:buClr>
                <a:schemeClr val="dk1"/>
              </a:buClr>
              <a:buSzPts val="1600"/>
              <a:buFont typeface="Arial"/>
              <a:buChar char="•"/>
            </a:pPr>
            <a:r>
              <a:rPr lang="es-ES" dirty="0"/>
              <a:t>Es el proceso mediante el cual se otorga validez pública, de acuerdo con las normas, a los títulos universitarios, garantizando que las carreras correspondientes cumplen con los requisitos de calidad previamente establecidos a nivel regional y/o nacional.</a:t>
            </a:r>
            <a:endParaRPr dirty="0"/>
          </a:p>
          <a:p>
            <a:pPr marL="285750" lvl="0" indent="-285750" algn="l" rtl="0">
              <a:lnSpc>
                <a:spcPct val="100000"/>
              </a:lnSpc>
              <a:spcBef>
                <a:spcPts val="1000"/>
              </a:spcBef>
              <a:spcAft>
                <a:spcPts val="0"/>
              </a:spcAft>
              <a:buClr>
                <a:schemeClr val="dk1"/>
              </a:buClr>
              <a:buSzPts val="1600"/>
              <a:buFont typeface="Arial"/>
              <a:buChar char="•"/>
            </a:pPr>
            <a:r>
              <a:rPr lang="es-ES" dirty="0"/>
              <a:t>Es el proceso mediante el cual se otorga validez pública, de acuerdo con las normas, a los títulos universitarios, garantizando que las carreras correspondientes cumplen con los requisitos de calidad previamente establecidos a nivel regional y/o nacional.</a:t>
            </a:r>
          </a:p>
          <a:p>
            <a:pPr marL="0" lvl="0" indent="0" algn="ctr" rtl="0">
              <a:lnSpc>
                <a:spcPct val="100000"/>
              </a:lnSpc>
              <a:spcBef>
                <a:spcPts val="1000"/>
              </a:spcBef>
              <a:spcAft>
                <a:spcPts val="0"/>
              </a:spcAft>
              <a:buClr>
                <a:schemeClr val="dk1"/>
              </a:buClr>
              <a:buSzPts val="1600"/>
              <a:buNone/>
            </a:pPr>
            <a:r>
              <a:rPr lang="es-ES" sz="2000" b="1" i="1" dirty="0"/>
              <a:t>Es una certificación de calidad</a:t>
            </a:r>
            <a:endParaRPr sz="2000" dirty="0"/>
          </a:p>
          <a:p>
            <a:pPr marL="285750" lvl="0" indent="-184150" algn="l" rtl="0">
              <a:lnSpc>
                <a:spcPct val="100000"/>
              </a:lnSpc>
              <a:spcBef>
                <a:spcPts val="1000"/>
              </a:spcBef>
              <a:spcAft>
                <a:spcPts val="0"/>
              </a:spcAft>
              <a:buClr>
                <a:schemeClr val="dk1"/>
              </a:buClr>
              <a:buSzPts val="1600"/>
              <a:buFont typeface="Arial"/>
              <a:buNone/>
            </a:pPr>
            <a:endParaRPr dirty="0"/>
          </a:p>
        </p:txBody>
      </p:sp>
      <p:grpSp>
        <p:nvGrpSpPr>
          <p:cNvPr id="371" name="Google Shape;371;p2"/>
          <p:cNvGrpSpPr/>
          <p:nvPr/>
        </p:nvGrpSpPr>
        <p:grpSpPr>
          <a:xfrm>
            <a:off x="152589" y="-817359"/>
            <a:ext cx="764173" cy="7294527"/>
            <a:chOff x="154318" y="-2282705"/>
            <a:chExt cx="867266" cy="8278617"/>
          </a:xfrm>
        </p:grpSpPr>
        <p:grpSp>
          <p:nvGrpSpPr>
            <p:cNvPr id="372" name="Google Shape;372;p2"/>
            <p:cNvGrpSpPr/>
            <p:nvPr/>
          </p:nvGrpSpPr>
          <p:grpSpPr>
            <a:xfrm rot="-5400000">
              <a:off x="-3525537" y="1467853"/>
              <a:ext cx="8202738" cy="701621"/>
              <a:chOff x="1317110" y="5893258"/>
              <a:chExt cx="8373644" cy="716239"/>
            </a:xfrm>
          </p:grpSpPr>
          <p:grpSp>
            <p:nvGrpSpPr>
              <p:cNvPr id="373" name="Google Shape;373;p2"/>
              <p:cNvGrpSpPr/>
              <p:nvPr/>
            </p:nvGrpSpPr>
            <p:grpSpPr>
              <a:xfrm>
                <a:off x="1317110" y="5910098"/>
                <a:ext cx="8373644" cy="682561"/>
                <a:chOff x="1317110" y="5910098"/>
                <a:chExt cx="9280061" cy="711220"/>
              </a:xfrm>
            </p:grpSpPr>
            <p:sp>
              <p:nvSpPr>
                <p:cNvPr id="374" name="Google Shape;374;p2"/>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375" name="Google Shape;375;p2"/>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376" name="Google Shape;376;p2"/>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377" name="Google Shape;377;p2"/>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 name="Google Shape;423;p6">
            <a:extLst>
              <a:ext uri="{FF2B5EF4-FFF2-40B4-BE49-F238E27FC236}">
                <a16:creationId xmlns:a16="http://schemas.microsoft.com/office/drawing/2014/main" id="{6277F3D1-0049-4C72-8022-093A6A6822C6}"/>
              </a:ext>
            </a:extLst>
          </p:cNvPr>
          <p:cNvSpPr txBox="1">
            <a:spLocks/>
          </p:cNvSpPr>
          <p:nvPr/>
        </p:nvSpPr>
        <p:spPr>
          <a:xfrm>
            <a:off x="1775012" y="4125006"/>
            <a:ext cx="10974900" cy="621597"/>
          </a:xfrm>
          <a:prstGeom prst="rect">
            <a:avLst/>
          </a:prstGeom>
          <a:noFill/>
          <a:ln>
            <a:noFill/>
          </a:ln>
        </p:spPr>
        <p:txBody>
          <a:bodyPr spcFirstLastPara="1" wrap="square" lIns="0" tIns="45700" rIns="0"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24793"/>
              </a:buClr>
              <a:buSzPts val="4500"/>
              <a:buFont typeface="Arial"/>
              <a:buNone/>
              <a:defRPr sz="4500" b="0" i="0" u="none" strike="noStrike" cap="none">
                <a:solidFill>
                  <a:srgbClr val="02479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3600"/>
            </a:pPr>
            <a:r>
              <a:rPr lang="es-ES" sz="3600" dirty="0"/>
              <a:t>AMPLIACIÓN DE LA ACREDITACIÓN ICACIT</a:t>
            </a:r>
          </a:p>
        </p:txBody>
      </p:sp>
      <p:sp>
        <p:nvSpPr>
          <p:cNvPr id="13" name="CuadroTexto 12">
            <a:extLst>
              <a:ext uri="{FF2B5EF4-FFF2-40B4-BE49-F238E27FC236}">
                <a16:creationId xmlns:a16="http://schemas.microsoft.com/office/drawing/2014/main" id="{A42D8535-CB38-4EB0-A6D0-1808718C62D3}"/>
              </a:ext>
            </a:extLst>
          </p:cNvPr>
          <p:cNvSpPr txBox="1"/>
          <p:nvPr/>
        </p:nvSpPr>
        <p:spPr>
          <a:xfrm>
            <a:off x="1775012" y="5039534"/>
            <a:ext cx="10058400" cy="1169551"/>
          </a:xfrm>
          <a:prstGeom prst="rect">
            <a:avLst/>
          </a:prstGeom>
          <a:noFill/>
        </p:spPr>
        <p:txBody>
          <a:bodyPr wrap="square">
            <a:spAutoFit/>
          </a:bodyPr>
          <a:lstStyle/>
          <a:p>
            <a:r>
              <a:rPr lang="es-ES" sz="1400" dirty="0"/>
              <a:t>Implica un compromiso sostenido con la calidad educativa y la mejora continua. Significa que el programa deberá demostrar que ha mantenido e incrementado los estándares de calidad establecidos por ICACIT, asegurando que sus egresados continúan desarrollando las competencias necesarias para responder a los desafíos tecnológicos, científicos y sociales. Además, permite al programa mantener su reconocimiento internacional, facilitando la movilidad académica y profesional de sus egresados</a:t>
            </a:r>
            <a:endParaRPr lang="es-PE"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36"/>
          <p:cNvSpPr txBox="1">
            <a:spLocks noGrp="1"/>
          </p:cNvSpPr>
          <p:nvPr>
            <p:ph type="ctrTitle"/>
          </p:nvPr>
        </p:nvSpPr>
        <p:spPr>
          <a:xfrm>
            <a:off x="2791838" y="-264594"/>
            <a:ext cx="9020014" cy="980275"/>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5: PLAN DE ESTUDIOS</a:t>
            </a:r>
            <a:endParaRPr/>
          </a:p>
        </p:txBody>
      </p:sp>
      <p:sp>
        <p:nvSpPr>
          <p:cNvPr id="962" name="Google Shape;962;p36"/>
          <p:cNvSpPr txBox="1">
            <a:spLocks noGrp="1"/>
          </p:cNvSpPr>
          <p:nvPr>
            <p:ph type="body" idx="1"/>
          </p:nvPr>
        </p:nvSpPr>
        <p:spPr>
          <a:xfrm>
            <a:off x="2791838" y="724449"/>
            <a:ext cx="9020014" cy="885166"/>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1400"/>
              <a:buNone/>
            </a:pPr>
            <a:r>
              <a:rPr lang="es-ES" sz="1500" b="1"/>
              <a:t>Plan de estudios 2024 </a:t>
            </a:r>
            <a:endParaRPr sz="1500" b="1"/>
          </a:p>
          <a:p>
            <a:pPr marL="0" lvl="0" indent="0" algn="just" rtl="0">
              <a:lnSpc>
                <a:spcPct val="100000"/>
              </a:lnSpc>
              <a:spcBef>
                <a:spcPts val="0"/>
              </a:spcBef>
              <a:spcAft>
                <a:spcPts val="0"/>
              </a:spcAft>
              <a:buClr>
                <a:schemeClr val="dk1"/>
              </a:buClr>
              <a:buSzPts val="1400"/>
              <a:buNone/>
            </a:pPr>
            <a:r>
              <a:rPr lang="es-ES" sz="1200" b="1"/>
              <a:t>(Aprobado por Resolución CU-031-2025-UNSAAC) del 13 de enero del 2025</a:t>
            </a:r>
            <a:endParaRPr sz="1200"/>
          </a:p>
        </p:txBody>
      </p:sp>
      <p:grpSp>
        <p:nvGrpSpPr>
          <p:cNvPr id="963" name="Google Shape;963;p36"/>
          <p:cNvGrpSpPr/>
          <p:nvPr/>
        </p:nvGrpSpPr>
        <p:grpSpPr>
          <a:xfrm>
            <a:off x="86177" y="380832"/>
            <a:ext cx="2212916" cy="885166"/>
            <a:chOff x="4509" y="504087"/>
            <a:chExt cx="2625089" cy="1050035"/>
          </a:xfrm>
        </p:grpSpPr>
        <p:sp>
          <p:nvSpPr>
            <p:cNvPr id="964" name="Google Shape;964;p36"/>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966" name="Google Shape;966;p36"/>
          <p:cNvPicPr preferRelativeResize="0"/>
          <p:nvPr/>
        </p:nvPicPr>
        <p:blipFill rotWithShape="1">
          <a:blip r:embed="rId3">
            <a:alphaModFix/>
          </a:blip>
          <a:srcRect/>
          <a:stretch/>
        </p:blipFill>
        <p:spPr>
          <a:xfrm>
            <a:off x="1642800" y="1321183"/>
            <a:ext cx="10334312" cy="4887903"/>
          </a:xfrm>
          <a:prstGeom prst="rect">
            <a:avLst/>
          </a:prstGeom>
          <a:noFill/>
          <a:ln>
            <a:noFill/>
          </a:ln>
        </p:spPr>
      </p:pic>
      <p:grpSp>
        <p:nvGrpSpPr>
          <p:cNvPr id="967" name="Google Shape;967;p36"/>
          <p:cNvGrpSpPr/>
          <p:nvPr/>
        </p:nvGrpSpPr>
        <p:grpSpPr>
          <a:xfrm>
            <a:off x="152589" y="-817359"/>
            <a:ext cx="764173" cy="7294527"/>
            <a:chOff x="154318" y="-2282705"/>
            <a:chExt cx="867266" cy="8278617"/>
          </a:xfrm>
        </p:grpSpPr>
        <p:grpSp>
          <p:nvGrpSpPr>
            <p:cNvPr id="968" name="Google Shape;968;p36"/>
            <p:cNvGrpSpPr/>
            <p:nvPr/>
          </p:nvGrpSpPr>
          <p:grpSpPr>
            <a:xfrm rot="-5400000">
              <a:off x="-3525537" y="1467853"/>
              <a:ext cx="8202738" cy="701621"/>
              <a:chOff x="1317110" y="5893258"/>
              <a:chExt cx="8373644" cy="716239"/>
            </a:xfrm>
          </p:grpSpPr>
          <p:grpSp>
            <p:nvGrpSpPr>
              <p:cNvPr id="969" name="Google Shape;969;p36"/>
              <p:cNvGrpSpPr/>
              <p:nvPr/>
            </p:nvGrpSpPr>
            <p:grpSpPr>
              <a:xfrm>
                <a:off x="1317110" y="5910098"/>
                <a:ext cx="8373644" cy="682561"/>
                <a:chOff x="1317110" y="5910098"/>
                <a:chExt cx="9280061" cy="711220"/>
              </a:xfrm>
            </p:grpSpPr>
            <p:sp>
              <p:nvSpPr>
                <p:cNvPr id="970" name="Google Shape;970;p36"/>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971" name="Google Shape;971;p36"/>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972" name="Google Shape;972;p36"/>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973" name="Google Shape;973;p36"/>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g359df9143f0_2_0"/>
          <p:cNvSpPr txBox="1">
            <a:spLocks noGrp="1"/>
          </p:cNvSpPr>
          <p:nvPr>
            <p:ph type="ctrTitle"/>
          </p:nvPr>
        </p:nvSpPr>
        <p:spPr>
          <a:xfrm>
            <a:off x="2791838" y="-264594"/>
            <a:ext cx="9020100" cy="98040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5: PLAN DE ESTUDIOS</a:t>
            </a:r>
            <a:endParaRPr/>
          </a:p>
        </p:txBody>
      </p:sp>
      <p:sp>
        <p:nvSpPr>
          <p:cNvPr id="979" name="Google Shape;979;g359df9143f0_2_0"/>
          <p:cNvSpPr txBox="1">
            <a:spLocks noGrp="1"/>
          </p:cNvSpPr>
          <p:nvPr>
            <p:ph type="body" idx="1"/>
          </p:nvPr>
        </p:nvSpPr>
        <p:spPr>
          <a:xfrm>
            <a:off x="2791850" y="800649"/>
            <a:ext cx="9020100" cy="389400"/>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1400"/>
              <a:buNone/>
            </a:pPr>
            <a:r>
              <a:rPr lang="es-ES" sz="1500" b="1"/>
              <a:t>Contribución de asignatura a los atributos del graduando</a:t>
            </a:r>
            <a:endParaRPr sz="1500"/>
          </a:p>
        </p:txBody>
      </p:sp>
      <p:grpSp>
        <p:nvGrpSpPr>
          <p:cNvPr id="980" name="Google Shape;980;g359df9143f0_2_0"/>
          <p:cNvGrpSpPr/>
          <p:nvPr/>
        </p:nvGrpSpPr>
        <p:grpSpPr>
          <a:xfrm>
            <a:off x="86177" y="380838"/>
            <a:ext cx="2212875" cy="885150"/>
            <a:chOff x="4509" y="504087"/>
            <a:chExt cx="2625000" cy="1050000"/>
          </a:xfrm>
        </p:grpSpPr>
        <p:sp>
          <p:nvSpPr>
            <p:cNvPr id="981" name="Google Shape;981;g359df9143f0_2_0"/>
            <p:cNvSpPr/>
            <p:nvPr/>
          </p:nvSpPr>
          <p:spPr>
            <a:xfrm>
              <a:off x="4509" y="504087"/>
              <a:ext cx="2625000" cy="1050000"/>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g359df9143f0_2_0"/>
            <p:cNvSpPr txBox="1"/>
            <p:nvPr/>
          </p:nvSpPr>
          <p:spPr>
            <a:xfrm>
              <a:off x="529527" y="504087"/>
              <a:ext cx="1575000" cy="1050000"/>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983" name="Google Shape;983;g359df9143f0_2_0"/>
          <p:cNvGrpSpPr/>
          <p:nvPr/>
        </p:nvGrpSpPr>
        <p:grpSpPr>
          <a:xfrm>
            <a:off x="152585" y="-817189"/>
            <a:ext cx="764178" cy="7294297"/>
            <a:chOff x="154318" y="-2282587"/>
            <a:chExt cx="867300" cy="8278626"/>
          </a:xfrm>
        </p:grpSpPr>
        <p:grpSp>
          <p:nvGrpSpPr>
            <p:cNvPr id="984" name="Google Shape;984;g359df9143f0_2_0"/>
            <p:cNvGrpSpPr/>
            <p:nvPr/>
          </p:nvGrpSpPr>
          <p:grpSpPr>
            <a:xfrm rot="-5400000">
              <a:off x="-3525430" y="1467920"/>
              <a:ext cx="8202640" cy="701626"/>
              <a:chOff x="1317075" y="5893258"/>
              <a:chExt cx="8373459" cy="716237"/>
            </a:xfrm>
          </p:grpSpPr>
          <p:grpSp>
            <p:nvGrpSpPr>
              <p:cNvPr id="985" name="Google Shape;985;g359df9143f0_2_0"/>
              <p:cNvGrpSpPr/>
              <p:nvPr/>
            </p:nvGrpSpPr>
            <p:grpSpPr>
              <a:xfrm>
                <a:off x="1317075" y="5910072"/>
                <a:ext cx="8373459" cy="682615"/>
                <a:chOff x="1317110" y="5910098"/>
                <a:chExt cx="9280127" cy="711280"/>
              </a:xfrm>
            </p:grpSpPr>
            <p:sp>
              <p:nvSpPr>
                <p:cNvPr id="986" name="Google Shape;986;g359df9143f0_2_0"/>
                <p:cNvSpPr txBox="1"/>
                <p:nvPr/>
              </p:nvSpPr>
              <p:spPr>
                <a:xfrm>
                  <a:off x="2791837" y="5935878"/>
                  <a:ext cx="7805400" cy="6855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987" name="Google Shape;987;g359df9143f0_2_0"/>
                <p:cNvPicPr preferRelativeResize="0"/>
                <p:nvPr/>
              </p:nvPicPr>
              <p:blipFill rotWithShape="1">
                <a:blip r:embed="rId3">
                  <a:alphaModFix/>
                </a:blip>
                <a:srcRect/>
                <a:stretch/>
              </p:blipFill>
              <p:spPr>
                <a:xfrm>
                  <a:off x="1317110" y="5910098"/>
                  <a:ext cx="516724" cy="682562"/>
                </a:xfrm>
                <a:prstGeom prst="rect">
                  <a:avLst/>
                </a:prstGeom>
                <a:noFill/>
                <a:ln>
                  <a:noFill/>
                </a:ln>
              </p:spPr>
            </p:pic>
          </p:grpSp>
          <p:pic>
            <p:nvPicPr>
              <p:cNvPr id="988" name="Google Shape;988;g359df9143f0_2_0"/>
              <p:cNvPicPr preferRelativeResize="0"/>
              <p:nvPr/>
            </p:nvPicPr>
            <p:blipFill rotWithShape="1">
              <a:blip r:embed="rId4">
                <a:alphaModFix/>
              </a:blip>
              <a:srcRect/>
              <a:stretch/>
            </p:blipFill>
            <p:spPr>
              <a:xfrm>
                <a:off x="2013062" y="5893258"/>
                <a:ext cx="519363" cy="716237"/>
              </a:xfrm>
              <a:prstGeom prst="rect">
                <a:avLst/>
              </a:prstGeom>
              <a:noFill/>
              <a:ln>
                <a:noFill/>
              </a:ln>
            </p:spPr>
          </p:pic>
        </p:grpSp>
        <p:sp>
          <p:nvSpPr>
            <p:cNvPr id="989" name="Google Shape;989;g359df9143f0_2_0"/>
            <p:cNvSpPr/>
            <p:nvPr/>
          </p:nvSpPr>
          <p:spPr>
            <a:xfrm>
              <a:off x="154318" y="656939"/>
              <a:ext cx="867300" cy="5339100"/>
            </a:xfrm>
            <a:prstGeom prst="rect">
              <a:avLst/>
            </a:prstGeom>
            <a:solidFill>
              <a:srgbClr val="FFFFFF">
                <a:alpha val="6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990" name="Google Shape;990;g359df9143f0_2_0"/>
          <p:cNvPicPr preferRelativeResize="0"/>
          <p:nvPr/>
        </p:nvPicPr>
        <p:blipFill>
          <a:blip r:embed="rId5">
            <a:alphaModFix/>
          </a:blip>
          <a:stretch>
            <a:fillRect/>
          </a:stretch>
        </p:blipFill>
        <p:spPr>
          <a:xfrm>
            <a:off x="1894700" y="1345875"/>
            <a:ext cx="9917251" cy="5224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4"/>
        <p:cNvGrpSpPr/>
        <p:nvPr/>
      </p:nvGrpSpPr>
      <p:grpSpPr>
        <a:xfrm>
          <a:off x="0" y="0"/>
          <a:ext cx="0" cy="0"/>
          <a:chOff x="0" y="0"/>
          <a:chExt cx="0" cy="0"/>
        </a:xfrm>
      </p:grpSpPr>
      <p:sp>
        <p:nvSpPr>
          <p:cNvPr id="995" name="Google Shape;995;g359df9143f0_1_6"/>
          <p:cNvSpPr txBox="1">
            <a:spLocks noGrp="1"/>
          </p:cNvSpPr>
          <p:nvPr>
            <p:ph type="ctrTitle"/>
          </p:nvPr>
        </p:nvSpPr>
        <p:spPr>
          <a:xfrm>
            <a:off x="2603794" y="54497"/>
            <a:ext cx="9578100" cy="100260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200"/>
              <a:buFont typeface="Arial"/>
              <a:buNone/>
            </a:pPr>
            <a:r>
              <a:rPr lang="es-ES" sz="3200"/>
              <a:t>CRITERIO 6: CUERPO DE PROFESORES</a:t>
            </a:r>
            <a:endParaRPr/>
          </a:p>
        </p:txBody>
      </p:sp>
      <p:sp>
        <p:nvSpPr>
          <p:cNvPr id="996" name="Google Shape;996;g359df9143f0_1_6"/>
          <p:cNvSpPr txBox="1">
            <a:spLocks noGrp="1"/>
          </p:cNvSpPr>
          <p:nvPr>
            <p:ph type="body" idx="1"/>
          </p:nvPr>
        </p:nvSpPr>
        <p:spPr>
          <a:xfrm>
            <a:off x="1684472" y="1287794"/>
            <a:ext cx="10202700" cy="4849200"/>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1000"/>
              </a:spcBef>
              <a:spcAft>
                <a:spcPts val="0"/>
              </a:spcAft>
              <a:buClr>
                <a:schemeClr val="dk1"/>
              </a:buClr>
              <a:buSzPts val="1100"/>
              <a:buNone/>
            </a:pPr>
            <a:r>
              <a:rPr lang="es-ES" sz="2000" b="1"/>
              <a:t>Cada profesor dedicado a la enseñanza en el programa debe tener la experiencia profesional y la formación académica consistente con sus contribuciones esperadas para el programa.</a:t>
            </a:r>
            <a:endParaRPr sz="2000" b="1"/>
          </a:p>
          <a:p>
            <a:pPr marL="0" lvl="0" indent="0" algn="just" rtl="0">
              <a:lnSpc>
                <a:spcPct val="100000"/>
              </a:lnSpc>
              <a:spcBef>
                <a:spcPts val="0"/>
              </a:spcBef>
              <a:spcAft>
                <a:spcPts val="0"/>
              </a:spcAft>
              <a:buClr>
                <a:schemeClr val="dk1"/>
              </a:buClr>
              <a:buSzPts val="1100"/>
              <a:buNone/>
            </a:pPr>
            <a:endParaRPr lang="es-ES" sz="2000" b="1"/>
          </a:p>
          <a:p>
            <a:pPr marL="0" lvl="0" indent="0" algn="just" rtl="0">
              <a:lnSpc>
                <a:spcPct val="100000"/>
              </a:lnSpc>
              <a:spcBef>
                <a:spcPts val="0"/>
              </a:spcBef>
              <a:spcAft>
                <a:spcPts val="0"/>
              </a:spcAft>
              <a:buClr>
                <a:schemeClr val="dk1"/>
              </a:buClr>
              <a:buSzPts val="1100"/>
              <a:buNone/>
            </a:pPr>
            <a:r>
              <a:rPr lang="es-ES" sz="2000" b="1"/>
              <a:t>Contamos con:</a:t>
            </a:r>
            <a:endParaRPr sz="2000" b="1"/>
          </a:p>
          <a:p>
            <a:pPr marL="0" lvl="0" indent="0" algn="just" rtl="0">
              <a:lnSpc>
                <a:spcPct val="100000"/>
              </a:lnSpc>
              <a:spcBef>
                <a:spcPts val="0"/>
              </a:spcBef>
              <a:spcAft>
                <a:spcPts val="0"/>
              </a:spcAft>
              <a:buClr>
                <a:schemeClr val="dk1"/>
              </a:buClr>
              <a:buSzPts val="1100"/>
              <a:buFont typeface="Arial"/>
              <a:buNone/>
            </a:pPr>
            <a:r>
              <a:rPr lang="es-ES" sz="2000"/>
              <a:t>Doctores: </a:t>
            </a:r>
            <a:r>
              <a:rPr lang="es-ES" sz="2000" b="1"/>
              <a:t>14</a:t>
            </a:r>
            <a:endParaRPr sz="2000" b="1"/>
          </a:p>
          <a:p>
            <a:pPr marL="0" lvl="0" indent="0" algn="just" rtl="0">
              <a:lnSpc>
                <a:spcPct val="100000"/>
              </a:lnSpc>
              <a:spcBef>
                <a:spcPts val="0"/>
              </a:spcBef>
              <a:spcAft>
                <a:spcPts val="0"/>
              </a:spcAft>
              <a:buClr>
                <a:schemeClr val="dk1"/>
              </a:buClr>
              <a:buSzPts val="2000"/>
              <a:buNone/>
            </a:pPr>
            <a:r>
              <a:rPr lang="es-ES" sz="2000"/>
              <a:t>Magisteres:</a:t>
            </a:r>
            <a:r>
              <a:rPr lang="es-ES" sz="2000" b="1"/>
              <a:t> 36</a:t>
            </a:r>
            <a:endParaRPr sz="2000" b="1"/>
          </a:p>
          <a:p>
            <a:pPr marL="0" lvl="0" indent="0" algn="just" rtl="0">
              <a:lnSpc>
                <a:spcPct val="100000"/>
              </a:lnSpc>
              <a:spcBef>
                <a:spcPts val="0"/>
              </a:spcBef>
              <a:spcAft>
                <a:spcPts val="0"/>
              </a:spcAft>
              <a:buClr>
                <a:schemeClr val="dk1"/>
              </a:buClr>
              <a:buSzPts val="2000"/>
              <a:buNone/>
            </a:pPr>
            <a:r>
              <a:rPr lang="es-ES" sz="2000"/>
              <a:t>Ingenieros:</a:t>
            </a:r>
            <a:r>
              <a:rPr lang="es-ES" sz="2000" b="1"/>
              <a:t> 12</a:t>
            </a:r>
            <a:endParaRPr sz="2000" b="1"/>
          </a:p>
          <a:p>
            <a:pPr marL="0" lvl="0" indent="0" algn="just" rtl="0">
              <a:lnSpc>
                <a:spcPct val="100000"/>
              </a:lnSpc>
              <a:spcBef>
                <a:spcPts val="0"/>
              </a:spcBef>
              <a:spcAft>
                <a:spcPts val="0"/>
              </a:spcAft>
              <a:buClr>
                <a:schemeClr val="dk1"/>
              </a:buClr>
              <a:buSzPts val="2000"/>
              <a:buNone/>
            </a:pPr>
            <a:endParaRPr sz="2000" b="1"/>
          </a:p>
          <a:p>
            <a:pPr marL="0" lvl="0" indent="0" algn="just" rtl="0">
              <a:lnSpc>
                <a:spcPct val="100000"/>
              </a:lnSpc>
              <a:spcBef>
                <a:spcPts val="0"/>
              </a:spcBef>
              <a:spcAft>
                <a:spcPts val="0"/>
              </a:spcAft>
              <a:buClr>
                <a:schemeClr val="dk1"/>
              </a:buClr>
              <a:buSzPts val="2000"/>
              <a:buNone/>
            </a:pPr>
            <a:r>
              <a:rPr lang="es-ES" sz="2000" b="1"/>
              <a:t>En distintas</a:t>
            </a:r>
            <a:endParaRPr sz="2000" b="1"/>
          </a:p>
          <a:p>
            <a:pPr marL="0" lvl="0" indent="0" algn="just" rtl="0">
              <a:lnSpc>
                <a:spcPct val="100000"/>
              </a:lnSpc>
              <a:spcBef>
                <a:spcPts val="0"/>
              </a:spcBef>
              <a:spcAft>
                <a:spcPts val="0"/>
              </a:spcAft>
              <a:buClr>
                <a:schemeClr val="dk1"/>
              </a:buClr>
              <a:buSzPts val="2000"/>
              <a:buNone/>
            </a:pPr>
            <a:r>
              <a:rPr lang="es-ES" sz="2000" b="1"/>
              <a:t>especialidades</a:t>
            </a:r>
            <a:endParaRPr sz="2000" b="1"/>
          </a:p>
          <a:p>
            <a:pPr marL="0" lvl="0" indent="0" algn="just" rtl="0">
              <a:lnSpc>
                <a:spcPct val="100000"/>
              </a:lnSpc>
              <a:spcBef>
                <a:spcPts val="0"/>
              </a:spcBef>
              <a:spcAft>
                <a:spcPts val="0"/>
              </a:spcAft>
              <a:buClr>
                <a:schemeClr val="dk1"/>
              </a:buClr>
              <a:buSzPts val="2000"/>
              <a:buNone/>
            </a:pPr>
            <a:r>
              <a:rPr lang="es-ES" sz="2000" b="1"/>
              <a:t>y áreas de </a:t>
            </a:r>
            <a:endParaRPr sz="2000" b="1"/>
          </a:p>
          <a:p>
            <a:pPr marL="0" lvl="0" indent="0" algn="just" rtl="0">
              <a:lnSpc>
                <a:spcPct val="100000"/>
              </a:lnSpc>
              <a:spcBef>
                <a:spcPts val="0"/>
              </a:spcBef>
              <a:spcAft>
                <a:spcPts val="0"/>
              </a:spcAft>
              <a:buClr>
                <a:schemeClr val="dk1"/>
              </a:buClr>
              <a:buSzPts val="2000"/>
              <a:buNone/>
            </a:pPr>
            <a:r>
              <a:rPr lang="es-ES" sz="2000" b="1"/>
              <a:t>investigación.</a:t>
            </a:r>
            <a:endParaRPr sz="2000" b="1"/>
          </a:p>
        </p:txBody>
      </p:sp>
      <p:grpSp>
        <p:nvGrpSpPr>
          <p:cNvPr id="997" name="Google Shape;997;g359df9143f0_1_6"/>
          <p:cNvGrpSpPr/>
          <p:nvPr/>
        </p:nvGrpSpPr>
        <p:grpSpPr>
          <a:xfrm>
            <a:off x="86177" y="380838"/>
            <a:ext cx="2212875" cy="885150"/>
            <a:chOff x="4509" y="504087"/>
            <a:chExt cx="2625000" cy="1050000"/>
          </a:xfrm>
        </p:grpSpPr>
        <p:sp>
          <p:nvSpPr>
            <p:cNvPr id="998" name="Google Shape;998;g359df9143f0_1_6"/>
            <p:cNvSpPr/>
            <p:nvPr/>
          </p:nvSpPr>
          <p:spPr>
            <a:xfrm>
              <a:off x="4509" y="504087"/>
              <a:ext cx="2625000" cy="1050000"/>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g359df9143f0_1_6"/>
            <p:cNvSpPr txBox="1"/>
            <p:nvPr/>
          </p:nvSpPr>
          <p:spPr>
            <a:xfrm>
              <a:off x="529527" y="504087"/>
              <a:ext cx="1575000" cy="1050000"/>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1000" name="Google Shape;1000;g359df9143f0_1_6"/>
          <p:cNvPicPr preferRelativeResize="0"/>
          <p:nvPr/>
        </p:nvPicPr>
        <p:blipFill rotWithShape="1">
          <a:blip r:embed="rId3">
            <a:alphaModFix/>
          </a:blip>
          <a:srcRect/>
          <a:stretch/>
        </p:blipFill>
        <p:spPr>
          <a:xfrm>
            <a:off x="3363300" y="2205950"/>
            <a:ext cx="8818601" cy="3479226"/>
          </a:xfrm>
          <a:prstGeom prst="rect">
            <a:avLst/>
          </a:prstGeom>
          <a:noFill/>
          <a:ln>
            <a:noFill/>
          </a:ln>
        </p:spPr>
      </p:pic>
      <p:grpSp>
        <p:nvGrpSpPr>
          <p:cNvPr id="1001" name="Google Shape;1001;g359df9143f0_1_6"/>
          <p:cNvGrpSpPr/>
          <p:nvPr/>
        </p:nvGrpSpPr>
        <p:grpSpPr>
          <a:xfrm>
            <a:off x="152585" y="-817189"/>
            <a:ext cx="764178" cy="7294297"/>
            <a:chOff x="154318" y="-2282587"/>
            <a:chExt cx="867300" cy="8278626"/>
          </a:xfrm>
        </p:grpSpPr>
        <p:grpSp>
          <p:nvGrpSpPr>
            <p:cNvPr id="1002" name="Google Shape;1002;g359df9143f0_1_6"/>
            <p:cNvGrpSpPr/>
            <p:nvPr/>
          </p:nvGrpSpPr>
          <p:grpSpPr>
            <a:xfrm rot="-5400000">
              <a:off x="-3525430" y="1467920"/>
              <a:ext cx="8202640" cy="701626"/>
              <a:chOff x="1317075" y="5893258"/>
              <a:chExt cx="8373459" cy="716237"/>
            </a:xfrm>
          </p:grpSpPr>
          <p:grpSp>
            <p:nvGrpSpPr>
              <p:cNvPr id="1003" name="Google Shape;1003;g359df9143f0_1_6"/>
              <p:cNvGrpSpPr/>
              <p:nvPr/>
            </p:nvGrpSpPr>
            <p:grpSpPr>
              <a:xfrm>
                <a:off x="1317075" y="5910072"/>
                <a:ext cx="8373459" cy="682615"/>
                <a:chOff x="1317110" y="5910098"/>
                <a:chExt cx="9280127" cy="711280"/>
              </a:xfrm>
            </p:grpSpPr>
            <p:sp>
              <p:nvSpPr>
                <p:cNvPr id="1004" name="Google Shape;1004;g359df9143f0_1_6"/>
                <p:cNvSpPr txBox="1"/>
                <p:nvPr/>
              </p:nvSpPr>
              <p:spPr>
                <a:xfrm>
                  <a:off x="2791837" y="5935878"/>
                  <a:ext cx="7805400" cy="6855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005" name="Google Shape;1005;g359df9143f0_1_6"/>
                <p:cNvPicPr preferRelativeResize="0"/>
                <p:nvPr/>
              </p:nvPicPr>
              <p:blipFill rotWithShape="1">
                <a:blip r:embed="rId4">
                  <a:alphaModFix/>
                </a:blip>
                <a:srcRect/>
                <a:stretch/>
              </p:blipFill>
              <p:spPr>
                <a:xfrm>
                  <a:off x="1317110" y="5910098"/>
                  <a:ext cx="516724" cy="682562"/>
                </a:xfrm>
                <a:prstGeom prst="rect">
                  <a:avLst/>
                </a:prstGeom>
                <a:noFill/>
                <a:ln>
                  <a:noFill/>
                </a:ln>
              </p:spPr>
            </p:pic>
          </p:grpSp>
          <p:pic>
            <p:nvPicPr>
              <p:cNvPr id="1006" name="Google Shape;1006;g359df9143f0_1_6"/>
              <p:cNvPicPr preferRelativeResize="0"/>
              <p:nvPr/>
            </p:nvPicPr>
            <p:blipFill rotWithShape="1">
              <a:blip r:embed="rId5">
                <a:alphaModFix/>
              </a:blip>
              <a:srcRect/>
              <a:stretch/>
            </p:blipFill>
            <p:spPr>
              <a:xfrm>
                <a:off x="2013062" y="5893258"/>
                <a:ext cx="519363" cy="716237"/>
              </a:xfrm>
              <a:prstGeom prst="rect">
                <a:avLst/>
              </a:prstGeom>
              <a:noFill/>
              <a:ln>
                <a:noFill/>
              </a:ln>
            </p:spPr>
          </p:pic>
        </p:grpSp>
        <p:sp>
          <p:nvSpPr>
            <p:cNvPr id="1007" name="Google Shape;1007;g359df9143f0_1_6"/>
            <p:cNvSpPr/>
            <p:nvPr/>
          </p:nvSpPr>
          <p:spPr>
            <a:xfrm>
              <a:off x="154318" y="656939"/>
              <a:ext cx="867300" cy="5339100"/>
            </a:xfrm>
            <a:prstGeom prst="rect">
              <a:avLst/>
            </a:prstGeom>
            <a:solidFill>
              <a:srgbClr val="FFFFFF">
                <a:alpha val="6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sp>
        <p:nvSpPr>
          <p:cNvPr id="1028" name="Google Shape;1028;g359df9143f0_1_360"/>
          <p:cNvSpPr txBox="1">
            <a:spLocks noGrp="1"/>
          </p:cNvSpPr>
          <p:nvPr>
            <p:ph type="ctrTitle"/>
          </p:nvPr>
        </p:nvSpPr>
        <p:spPr>
          <a:xfrm>
            <a:off x="2603794" y="54497"/>
            <a:ext cx="9578100" cy="100260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200"/>
              <a:buFont typeface="Arial"/>
              <a:buNone/>
            </a:pPr>
            <a:r>
              <a:rPr lang="es-ES" sz="3200"/>
              <a:t>CRITERIO 6: CUERPO DE PROFESORES</a:t>
            </a:r>
            <a:endParaRPr/>
          </a:p>
        </p:txBody>
      </p:sp>
      <p:sp>
        <p:nvSpPr>
          <p:cNvPr id="1029" name="Google Shape;1029;g359df9143f0_1_360"/>
          <p:cNvSpPr txBox="1">
            <a:spLocks noGrp="1"/>
          </p:cNvSpPr>
          <p:nvPr>
            <p:ph type="body" idx="1"/>
          </p:nvPr>
        </p:nvSpPr>
        <p:spPr>
          <a:xfrm>
            <a:off x="1684472" y="1287795"/>
            <a:ext cx="10202700" cy="769606"/>
          </a:xfrm>
          <a:prstGeom prst="rect">
            <a:avLst/>
          </a:prstGeom>
          <a:noFill/>
          <a:ln>
            <a:noFill/>
          </a:ln>
        </p:spPr>
        <p:txBody>
          <a:bodyPr spcFirstLastPara="1" wrap="square" lIns="0" tIns="45700" rIns="0" bIns="45700" anchor="t" anchorCtr="0">
            <a:normAutofit fontScale="85000" lnSpcReduction="20000"/>
          </a:bodyPr>
          <a:lstStyle/>
          <a:p>
            <a:pPr marL="0" lvl="0" indent="0" algn="just" rtl="0">
              <a:lnSpc>
                <a:spcPct val="100000"/>
              </a:lnSpc>
              <a:spcBef>
                <a:spcPts val="0"/>
              </a:spcBef>
              <a:spcAft>
                <a:spcPts val="0"/>
              </a:spcAft>
              <a:buClr>
                <a:schemeClr val="dk1"/>
              </a:buClr>
              <a:buSzPct val="55000"/>
              <a:buFont typeface="Arial"/>
              <a:buNone/>
            </a:pPr>
            <a:r>
              <a:rPr lang="es-ES" sz="2000" b="1"/>
              <a:t>Debe haber un número suficiente de profesores para permitir niveles adecuados de: (a) interacción con los estudiantes; (b) consejería estudiantil; (c) interacción con representantes de la industria y la profesión, así como con los empleadores de los estudiantes.</a:t>
            </a:r>
            <a:endParaRPr sz="2000" b="1"/>
          </a:p>
          <a:p>
            <a:pPr marL="0" lvl="0" indent="0" algn="just" rtl="0">
              <a:lnSpc>
                <a:spcPct val="100000"/>
              </a:lnSpc>
              <a:spcBef>
                <a:spcPts val="0"/>
              </a:spcBef>
              <a:spcAft>
                <a:spcPts val="0"/>
              </a:spcAft>
              <a:buClr>
                <a:schemeClr val="dk1"/>
              </a:buClr>
              <a:buSzPct val="100000"/>
              <a:buNone/>
            </a:pPr>
            <a:endParaRPr sz="2000" b="1"/>
          </a:p>
          <a:p>
            <a:pPr marL="0" lvl="0" indent="0" algn="just" rtl="0">
              <a:lnSpc>
                <a:spcPct val="100000"/>
              </a:lnSpc>
              <a:spcBef>
                <a:spcPts val="0"/>
              </a:spcBef>
              <a:spcAft>
                <a:spcPts val="0"/>
              </a:spcAft>
              <a:buClr>
                <a:schemeClr val="dk1"/>
              </a:buClr>
              <a:buSzPct val="100000"/>
              <a:buNone/>
            </a:pPr>
            <a:endParaRPr sz="2000" b="1"/>
          </a:p>
          <a:p>
            <a:pPr marL="0" lvl="0" indent="0" algn="just" rtl="0">
              <a:lnSpc>
                <a:spcPct val="100000"/>
              </a:lnSpc>
              <a:spcBef>
                <a:spcPts val="1000"/>
              </a:spcBef>
              <a:spcAft>
                <a:spcPts val="0"/>
              </a:spcAft>
              <a:buClr>
                <a:schemeClr val="dk1"/>
              </a:buClr>
              <a:buSzPct val="100000"/>
              <a:buNone/>
            </a:pPr>
            <a:endParaRPr sz="2000"/>
          </a:p>
        </p:txBody>
      </p:sp>
      <p:grpSp>
        <p:nvGrpSpPr>
          <p:cNvPr id="1030" name="Google Shape;1030;g359df9143f0_1_360"/>
          <p:cNvGrpSpPr/>
          <p:nvPr/>
        </p:nvGrpSpPr>
        <p:grpSpPr>
          <a:xfrm>
            <a:off x="86177" y="380838"/>
            <a:ext cx="2212875" cy="885150"/>
            <a:chOff x="4509" y="504087"/>
            <a:chExt cx="2625000" cy="1050000"/>
          </a:xfrm>
        </p:grpSpPr>
        <p:sp>
          <p:nvSpPr>
            <p:cNvPr id="1031" name="Google Shape;1031;g359df9143f0_1_360"/>
            <p:cNvSpPr/>
            <p:nvPr/>
          </p:nvSpPr>
          <p:spPr>
            <a:xfrm>
              <a:off x="4509" y="504087"/>
              <a:ext cx="2625000" cy="1050000"/>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g359df9143f0_1_360"/>
            <p:cNvSpPr txBox="1"/>
            <p:nvPr/>
          </p:nvSpPr>
          <p:spPr>
            <a:xfrm>
              <a:off x="529527" y="504087"/>
              <a:ext cx="1575000" cy="1050000"/>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1033" name="Google Shape;1033;g359df9143f0_1_360"/>
          <p:cNvGrpSpPr/>
          <p:nvPr/>
        </p:nvGrpSpPr>
        <p:grpSpPr>
          <a:xfrm>
            <a:off x="152585" y="-817189"/>
            <a:ext cx="764178" cy="7294297"/>
            <a:chOff x="154318" y="-2282587"/>
            <a:chExt cx="867300" cy="8278626"/>
          </a:xfrm>
        </p:grpSpPr>
        <p:grpSp>
          <p:nvGrpSpPr>
            <p:cNvPr id="1034" name="Google Shape;1034;g359df9143f0_1_360"/>
            <p:cNvGrpSpPr/>
            <p:nvPr/>
          </p:nvGrpSpPr>
          <p:grpSpPr>
            <a:xfrm rot="-5400000">
              <a:off x="-3525430" y="1467920"/>
              <a:ext cx="8202640" cy="701626"/>
              <a:chOff x="1317075" y="5893258"/>
              <a:chExt cx="8373459" cy="716237"/>
            </a:xfrm>
          </p:grpSpPr>
          <p:grpSp>
            <p:nvGrpSpPr>
              <p:cNvPr id="1035" name="Google Shape;1035;g359df9143f0_1_360"/>
              <p:cNvGrpSpPr/>
              <p:nvPr/>
            </p:nvGrpSpPr>
            <p:grpSpPr>
              <a:xfrm>
                <a:off x="1317075" y="5910072"/>
                <a:ext cx="8373459" cy="682615"/>
                <a:chOff x="1317110" y="5910098"/>
                <a:chExt cx="9280127" cy="711280"/>
              </a:xfrm>
            </p:grpSpPr>
            <p:sp>
              <p:nvSpPr>
                <p:cNvPr id="1036" name="Google Shape;1036;g359df9143f0_1_360"/>
                <p:cNvSpPr txBox="1"/>
                <p:nvPr/>
              </p:nvSpPr>
              <p:spPr>
                <a:xfrm>
                  <a:off x="2791837" y="5935878"/>
                  <a:ext cx="7805400" cy="68550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037" name="Google Shape;1037;g359df9143f0_1_360"/>
                <p:cNvPicPr preferRelativeResize="0"/>
                <p:nvPr/>
              </p:nvPicPr>
              <p:blipFill rotWithShape="1">
                <a:blip r:embed="rId3">
                  <a:alphaModFix/>
                </a:blip>
                <a:srcRect/>
                <a:stretch/>
              </p:blipFill>
              <p:spPr>
                <a:xfrm>
                  <a:off x="1317110" y="5910098"/>
                  <a:ext cx="516724" cy="682562"/>
                </a:xfrm>
                <a:prstGeom prst="rect">
                  <a:avLst/>
                </a:prstGeom>
                <a:noFill/>
                <a:ln>
                  <a:noFill/>
                </a:ln>
              </p:spPr>
            </p:pic>
          </p:grpSp>
          <p:pic>
            <p:nvPicPr>
              <p:cNvPr id="1038" name="Google Shape;1038;g359df9143f0_1_360"/>
              <p:cNvPicPr preferRelativeResize="0"/>
              <p:nvPr/>
            </p:nvPicPr>
            <p:blipFill rotWithShape="1">
              <a:blip r:embed="rId4">
                <a:alphaModFix/>
              </a:blip>
              <a:srcRect/>
              <a:stretch/>
            </p:blipFill>
            <p:spPr>
              <a:xfrm>
                <a:off x="2013062" y="5893258"/>
                <a:ext cx="519363" cy="716237"/>
              </a:xfrm>
              <a:prstGeom prst="rect">
                <a:avLst/>
              </a:prstGeom>
              <a:noFill/>
              <a:ln>
                <a:noFill/>
              </a:ln>
            </p:spPr>
          </p:pic>
        </p:grpSp>
        <p:sp>
          <p:nvSpPr>
            <p:cNvPr id="1039" name="Google Shape;1039;g359df9143f0_1_360"/>
            <p:cNvSpPr/>
            <p:nvPr/>
          </p:nvSpPr>
          <p:spPr>
            <a:xfrm>
              <a:off x="154318" y="656939"/>
              <a:ext cx="867300" cy="5339100"/>
            </a:xfrm>
            <a:prstGeom prst="rect">
              <a:avLst/>
            </a:prstGeom>
            <a:solidFill>
              <a:srgbClr val="FFFFFF">
                <a:alpha val="6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Imagen 1"/>
          <p:cNvPicPr>
            <a:picLocks noChangeAspect="1"/>
          </p:cNvPicPr>
          <p:nvPr/>
        </p:nvPicPr>
        <p:blipFill>
          <a:blip r:embed="rId5"/>
          <a:stretch>
            <a:fillRect/>
          </a:stretch>
        </p:blipFill>
        <p:spPr>
          <a:xfrm>
            <a:off x="7392844" y="2447925"/>
            <a:ext cx="4494328" cy="3635264"/>
          </a:xfrm>
          <a:prstGeom prst="rect">
            <a:avLst/>
          </a:prstGeom>
        </p:spPr>
      </p:pic>
      <p:sp>
        <p:nvSpPr>
          <p:cNvPr id="3" name="Rectángulo 2"/>
          <p:cNvSpPr/>
          <p:nvPr/>
        </p:nvSpPr>
        <p:spPr>
          <a:xfrm>
            <a:off x="1684472" y="2374481"/>
            <a:ext cx="5116378" cy="3708708"/>
          </a:xfrm>
          <a:prstGeom prst="rect">
            <a:avLst/>
          </a:prstGeom>
        </p:spPr>
        <p:txBody>
          <a:bodyPr wrap="square">
            <a:spAutoFit/>
          </a:bodyPr>
          <a:lstStyle/>
          <a:p>
            <a:pPr lvl="0" algn="just">
              <a:buClr>
                <a:schemeClr val="dk1"/>
              </a:buClr>
              <a:buSzPct val="100000"/>
            </a:pPr>
            <a:r>
              <a:rPr lang="es-ES" b="1"/>
              <a:t>El cuerpo de profesores del Departamento Académico de Ingeniería Informática está conformado por:</a:t>
            </a:r>
            <a:endParaRPr lang="es-ES"/>
          </a:p>
          <a:p>
            <a:pPr marL="457200" lvl="0" indent="-336550" algn="just">
              <a:spcBef>
                <a:spcPts val="1000"/>
              </a:spcBef>
              <a:buSzPct val="100000"/>
              <a:buChar char="●"/>
            </a:pPr>
            <a:r>
              <a:rPr lang="es-ES"/>
              <a:t>Docentes ordinarios: 29</a:t>
            </a:r>
          </a:p>
          <a:p>
            <a:pPr marL="457200" lvl="0" indent="-336550" algn="just">
              <a:buSzPct val="100000"/>
              <a:buChar char="●"/>
            </a:pPr>
            <a:r>
              <a:rPr lang="es-ES"/>
              <a:t>Docentes contratados: 26</a:t>
            </a:r>
          </a:p>
          <a:p>
            <a:pPr marL="457200" lvl="0" indent="-336550" algn="just">
              <a:buSzPct val="100000"/>
              <a:buChar char="●"/>
            </a:pPr>
            <a:r>
              <a:rPr lang="es-ES"/>
              <a:t>Jefes de práctica: 5</a:t>
            </a:r>
          </a:p>
          <a:p>
            <a:pPr marL="457200" lvl="0" indent="-336550" algn="just">
              <a:buSzPct val="100000"/>
              <a:buChar char="●"/>
            </a:pPr>
            <a:r>
              <a:rPr lang="es-ES"/>
              <a:t>Docentes de servicio.</a:t>
            </a:r>
          </a:p>
          <a:p>
            <a:pPr lvl="0" algn="just">
              <a:spcBef>
                <a:spcPts val="1000"/>
              </a:spcBef>
              <a:buClr>
                <a:schemeClr val="dk1"/>
              </a:buClr>
              <a:buSzPct val="100000"/>
            </a:pPr>
            <a:r>
              <a:rPr lang="es-ES" b="1"/>
              <a:t> Quienes imparten asignaturas en las siguientes áreas:</a:t>
            </a:r>
            <a:endParaRPr lang="es-ES"/>
          </a:p>
          <a:p>
            <a:pPr marL="457200" lvl="0" indent="-336550" algn="just">
              <a:spcBef>
                <a:spcPts val="1000"/>
              </a:spcBef>
              <a:buSzPct val="100000"/>
              <a:buChar char="●"/>
            </a:pPr>
            <a:r>
              <a:rPr lang="es-ES"/>
              <a:t>Ciencias de la computación</a:t>
            </a:r>
          </a:p>
          <a:p>
            <a:pPr marL="457200" lvl="0" indent="-336550" algn="just">
              <a:buSzPct val="100000"/>
              <a:buChar char="●"/>
            </a:pPr>
            <a:r>
              <a:rPr lang="es-ES"/>
              <a:t>Gestion de tecnologias de la información</a:t>
            </a:r>
          </a:p>
          <a:p>
            <a:pPr marL="457200" lvl="0" indent="-336550" algn="just">
              <a:buSzPct val="100000"/>
              <a:buChar char="●"/>
            </a:pPr>
            <a:r>
              <a:rPr lang="es-ES"/>
              <a:t>Ingeniería computacional</a:t>
            </a:r>
          </a:p>
          <a:p>
            <a:pPr marL="457200" lvl="0" indent="-336550" algn="just">
              <a:buSzPct val="100000"/>
              <a:buChar char="●"/>
            </a:pPr>
            <a:r>
              <a:rPr lang="es-ES"/>
              <a:t>Inteligencia artificial</a:t>
            </a:r>
          </a:p>
          <a:p>
            <a:pPr marL="457200" lvl="0" indent="-336550" algn="just">
              <a:buSzPct val="100000"/>
              <a:buChar char="●"/>
            </a:pPr>
            <a:r>
              <a:rPr lang="es-ES"/>
              <a:t>Ingeniería del software</a:t>
            </a:r>
          </a:p>
          <a:p>
            <a:pPr marL="457200" lvl="0" indent="-336550" algn="just">
              <a:buSzPct val="100000"/>
              <a:buChar char="●"/>
            </a:pPr>
            <a:r>
              <a:rPr lang="es-ES"/>
              <a:t>Investigación</a:t>
            </a:r>
          </a:p>
          <a:p>
            <a:pPr marL="457200" lvl="0" indent="-336550" algn="just">
              <a:buSzPct val="100000"/>
              <a:buChar char="●"/>
            </a:pPr>
            <a:r>
              <a:rPr lang="es-ES"/>
              <a:t>Actividades extracurriculares</a:t>
            </a:r>
          </a:p>
          <a:p>
            <a:pPr marL="457200" lvl="0" indent="-336550" algn="just">
              <a:buSzPct val="100000"/>
              <a:buChar char="●"/>
            </a:pPr>
            <a:r>
              <a:rPr lang="es-ES"/>
              <a:t>Prácticas pre-profesionales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0"/>
        <p:cNvGrpSpPr/>
        <p:nvPr/>
      </p:nvGrpSpPr>
      <p:grpSpPr>
        <a:xfrm>
          <a:off x="0" y="0"/>
          <a:ext cx="0" cy="0"/>
          <a:chOff x="0" y="0"/>
          <a:chExt cx="0" cy="0"/>
        </a:xfrm>
      </p:grpSpPr>
      <p:sp>
        <p:nvSpPr>
          <p:cNvPr id="1061" name="Google Shape;1061;p39"/>
          <p:cNvSpPr txBox="1">
            <a:spLocks noGrp="1"/>
          </p:cNvSpPr>
          <p:nvPr>
            <p:ph type="ctrTitle"/>
          </p:nvPr>
        </p:nvSpPr>
        <p:spPr>
          <a:xfrm>
            <a:off x="2603794" y="54497"/>
            <a:ext cx="9578098"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200"/>
              <a:buFont typeface="Arial"/>
              <a:buNone/>
            </a:pPr>
            <a:r>
              <a:rPr lang="es-ES" sz="3200"/>
              <a:t>CRITERIO 7: INSTALACIONES</a:t>
            </a:r>
            <a:endParaRPr/>
          </a:p>
        </p:txBody>
      </p:sp>
      <p:sp>
        <p:nvSpPr>
          <p:cNvPr id="1062" name="Google Shape;1062;p39"/>
          <p:cNvSpPr txBox="1">
            <a:spLocks noGrp="1"/>
          </p:cNvSpPr>
          <p:nvPr>
            <p:ph type="body" idx="1"/>
          </p:nvPr>
        </p:nvSpPr>
        <p:spPr>
          <a:xfrm>
            <a:off x="1684472" y="1287794"/>
            <a:ext cx="9578099" cy="4413355"/>
          </a:xfrm>
          <a:prstGeom prst="rect">
            <a:avLst/>
          </a:prstGeom>
          <a:noFill/>
          <a:ln>
            <a:noFill/>
          </a:ln>
        </p:spPr>
        <p:txBody>
          <a:bodyPr spcFirstLastPara="1" wrap="square" lIns="0" tIns="45700" rIns="0" bIns="45700" anchor="t" anchorCtr="0">
            <a:normAutofit fontScale="85000" lnSpcReduction="10000"/>
          </a:bodyPr>
          <a:lstStyle/>
          <a:p>
            <a:pPr marL="0" lvl="0" indent="0" algn="just" rtl="0">
              <a:lnSpc>
                <a:spcPct val="100000"/>
              </a:lnSpc>
              <a:spcBef>
                <a:spcPts val="0"/>
              </a:spcBef>
              <a:spcAft>
                <a:spcPts val="0"/>
              </a:spcAft>
              <a:buClr>
                <a:schemeClr val="dk1"/>
              </a:buClr>
              <a:buSzPct val="100000"/>
              <a:buNone/>
            </a:pPr>
            <a:r>
              <a:rPr lang="es-ES" sz="2000"/>
              <a:t>El Programa de Ingeniería Informática y de Sistemas está localizado dentro de la ciudad Universitaria con una extensión de 1094.35 m2, sobre el cual se implementaron los siguientes ambientes:</a:t>
            </a:r>
            <a:endParaRPr/>
          </a:p>
          <a:p>
            <a:pPr marL="266759" marR="0" lvl="0" indent="-266400" algn="l" rtl="0">
              <a:lnSpc>
                <a:spcPct val="100000"/>
              </a:lnSpc>
              <a:spcBef>
                <a:spcPts val="0"/>
              </a:spcBef>
              <a:spcAft>
                <a:spcPts val="0"/>
              </a:spcAft>
              <a:buClr>
                <a:schemeClr val="dk1"/>
              </a:buClr>
              <a:buSzPct val="100000"/>
              <a:buNone/>
            </a:pPr>
            <a:endParaRPr sz="2000" b="0" i="0" u="none" strike="noStrike" cap="none">
              <a:solidFill>
                <a:srgbClr val="002060"/>
              </a:solidFill>
              <a:latin typeface="Arial"/>
              <a:ea typeface="Arial"/>
              <a:cs typeface="Arial"/>
              <a:sym typeface="Arial"/>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Aulas y laboratorios</a:t>
            </a:r>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Biblioteca</a:t>
            </a:r>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Sala de docentes</a:t>
            </a:r>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Sala de calidad</a:t>
            </a:r>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Auditorio</a:t>
            </a:r>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Cubículo de docentes</a:t>
            </a:r>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Círculo de estudios</a:t>
            </a:r>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Control de cámaras</a:t>
            </a:r>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Oficinas administrativas (DDIS , DEIS)</a:t>
            </a:r>
            <a:endParaRPr/>
          </a:p>
          <a:p>
            <a:pPr marL="457200" lvl="0" indent="-457200" algn="just" rtl="0">
              <a:lnSpc>
                <a:spcPct val="100000"/>
              </a:lnSpc>
              <a:spcBef>
                <a:spcPts val="1000"/>
              </a:spcBef>
              <a:spcAft>
                <a:spcPts val="0"/>
              </a:spcAft>
              <a:buClr>
                <a:schemeClr val="dk1"/>
              </a:buClr>
              <a:buSzPct val="100000"/>
              <a:buFont typeface="Calibri"/>
              <a:buAutoNum type="alphaUcPeriod"/>
            </a:pPr>
            <a:r>
              <a:rPr lang="es-ES" sz="2000"/>
              <a:t>Centro federado</a:t>
            </a:r>
            <a:endParaRPr/>
          </a:p>
          <a:p>
            <a:pPr marL="0" lvl="0" indent="0" algn="just" rtl="0">
              <a:lnSpc>
                <a:spcPct val="100000"/>
              </a:lnSpc>
              <a:spcBef>
                <a:spcPts val="1000"/>
              </a:spcBef>
              <a:spcAft>
                <a:spcPts val="0"/>
              </a:spcAft>
              <a:buClr>
                <a:schemeClr val="dk1"/>
              </a:buClr>
              <a:buSzPct val="100000"/>
              <a:buNone/>
            </a:pPr>
            <a:endParaRPr sz="2000"/>
          </a:p>
        </p:txBody>
      </p:sp>
      <p:grpSp>
        <p:nvGrpSpPr>
          <p:cNvPr id="1063" name="Google Shape;1063;p39"/>
          <p:cNvGrpSpPr/>
          <p:nvPr/>
        </p:nvGrpSpPr>
        <p:grpSpPr>
          <a:xfrm>
            <a:off x="86177" y="380832"/>
            <a:ext cx="2212916" cy="885166"/>
            <a:chOff x="4509" y="504087"/>
            <a:chExt cx="2625089" cy="1050035"/>
          </a:xfrm>
        </p:grpSpPr>
        <p:sp>
          <p:nvSpPr>
            <p:cNvPr id="1064" name="Google Shape;1064;p39"/>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9"/>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1066" name="Google Shape;1066;p39"/>
          <p:cNvPicPr preferRelativeResize="0"/>
          <p:nvPr/>
        </p:nvPicPr>
        <p:blipFill rotWithShape="1">
          <a:blip r:embed="rId3">
            <a:alphaModFix/>
          </a:blip>
          <a:srcRect/>
          <a:stretch/>
        </p:blipFill>
        <p:spPr>
          <a:xfrm>
            <a:off x="6694505" y="2125366"/>
            <a:ext cx="4104000" cy="3444840"/>
          </a:xfrm>
          <a:prstGeom prst="rect">
            <a:avLst/>
          </a:prstGeom>
          <a:noFill/>
          <a:ln>
            <a:noFill/>
          </a:ln>
        </p:spPr>
      </p:pic>
      <p:grpSp>
        <p:nvGrpSpPr>
          <p:cNvPr id="1067" name="Google Shape;1067;p39"/>
          <p:cNvGrpSpPr/>
          <p:nvPr/>
        </p:nvGrpSpPr>
        <p:grpSpPr>
          <a:xfrm>
            <a:off x="152589" y="-817359"/>
            <a:ext cx="764173" cy="7294527"/>
            <a:chOff x="154318" y="-2282705"/>
            <a:chExt cx="867266" cy="8278617"/>
          </a:xfrm>
        </p:grpSpPr>
        <p:grpSp>
          <p:nvGrpSpPr>
            <p:cNvPr id="1068" name="Google Shape;1068;p39"/>
            <p:cNvGrpSpPr/>
            <p:nvPr/>
          </p:nvGrpSpPr>
          <p:grpSpPr>
            <a:xfrm rot="-5400000">
              <a:off x="-3525537" y="1467853"/>
              <a:ext cx="8202738" cy="701621"/>
              <a:chOff x="1317110" y="5893258"/>
              <a:chExt cx="8373644" cy="716239"/>
            </a:xfrm>
          </p:grpSpPr>
          <p:grpSp>
            <p:nvGrpSpPr>
              <p:cNvPr id="1069" name="Google Shape;1069;p39"/>
              <p:cNvGrpSpPr/>
              <p:nvPr/>
            </p:nvGrpSpPr>
            <p:grpSpPr>
              <a:xfrm>
                <a:off x="1317110" y="5910098"/>
                <a:ext cx="8373644" cy="682561"/>
                <a:chOff x="1317110" y="5910098"/>
                <a:chExt cx="9280061" cy="711220"/>
              </a:xfrm>
            </p:grpSpPr>
            <p:sp>
              <p:nvSpPr>
                <p:cNvPr id="1070" name="Google Shape;1070;p39"/>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071" name="Google Shape;1071;p39"/>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1072" name="Google Shape;1072;p39"/>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1073" name="Google Shape;1073;p39"/>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0"/>
          <p:cNvSpPr txBox="1">
            <a:spLocks noGrp="1"/>
          </p:cNvSpPr>
          <p:nvPr>
            <p:ph type="ctrTitle"/>
          </p:nvPr>
        </p:nvSpPr>
        <p:spPr>
          <a:xfrm>
            <a:off x="2603794" y="54497"/>
            <a:ext cx="9578098"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200"/>
              <a:buFont typeface="Arial"/>
              <a:buNone/>
            </a:pPr>
            <a:r>
              <a:rPr lang="es-ES" sz="3200"/>
              <a:t>CRITERIO 8: APOYO INSTITUCIONAL</a:t>
            </a:r>
            <a:endParaRPr/>
          </a:p>
        </p:txBody>
      </p:sp>
      <p:sp>
        <p:nvSpPr>
          <p:cNvPr id="1079" name="Google Shape;1079;p40"/>
          <p:cNvSpPr txBox="1">
            <a:spLocks noGrp="1"/>
          </p:cNvSpPr>
          <p:nvPr>
            <p:ph type="body" idx="1"/>
          </p:nvPr>
        </p:nvSpPr>
        <p:spPr>
          <a:xfrm>
            <a:off x="1684472" y="1287794"/>
            <a:ext cx="9578099" cy="4413355"/>
          </a:xfrm>
          <a:prstGeom prst="rect">
            <a:avLst/>
          </a:prstGeom>
          <a:noFill/>
          <a:ln>
            <a:noFill/>
          </a:ln>
        </p:spPr>
        <p:txBody>
          <a:bodyPr spcFirstLastPara="1" wrap="square" lIns="0" tIns="45700" rIns="0" bIns="45700" anchor="t" anchorCtr="0">
            <a:normAutofit fontScale="55000" lnSpcReduction="20000"/>
          </a:bodyPr>
          <a:lstStyle/>
          <a:p>
            <a:pPr marL="0" lvl="0" indent="0" algn="just" rtl="0">
              <a:lnSpc>
                <a:spcPct val="100000"/>
              </a:lnSpc>
              <a:spcBef>
                <a:spcPts val="0"/>
              </a:spcBef>
              <a:spcAft>
                <a:spcPts val="0"/>
              </a:spcAft>
              <a:buClr>
                <a:schemeClr val="dk1"/>
              </a:buClr>
              <a:buSzPct val="100000"/>
              <a:buNone/>
            </a:pPr>
            <a:r>
              <a:rPr lang="es-ES" sz="3400"/>
              <a:t>Considera  los siguientes aspectos:</a:t>
            </a:r>
            <a:endParaRPr/>
          </a:p>
          <a:p>
            <a:pPr marL="343080" marR="0" lvl="0" indent="-342720" algn="l" rtl="0">
              <a:lnSpc>
                <a:spcPct val="150000"/>
              </a:lnSpc>
              <a:spcBef>
                <a:spcPts val="0"/>
              </a:spcBef>
              <a:spcAft>
                <a:spcPts val="0"/>
              </a:spcAft>
              <a:buClr>
                <a:srgbClr val="002060"/>
              </a:buClr>
              <a:buSzPct val="96256"/>
              <a:buFont typeface="Twentieth Century"/>
              <a:buAutoNum type="alphaUcPeriod"/>
            </a:pPr>
            <a:r>
              <a:rPr lang="es-ES" sz="3400"/>
              <a:t>Liderazgo</a:t>
            </a:r>
            <a:endParaRPr/>
          </a:p>
          <a:p>
            <a:pPr marL="0" marR="0" lvl="0" indent="0" algn="just" rtl="0">
              <a:lnSpc>
                <a:spcPct val="100000"/>
              </a:lnSpc>
              <a:spcBef>
                <a:spcPts val="1000"/>
              </a:spcBef>
              <a:spcAft>
                <a:spcPts val="0"/>
              </a:spcAft>
              <a:buClr>
                <a:schemeClr val="dk1"/>
              </a:buClr>
              <a:buSzPct val="100000"/>
              <a:buNone/>
            </a:pPr>
            <a:r>
              <a:rPr lang="es-ES" sz="3400"/>
              <a:t>·       Mejorar la formación profesional de los estudiantes universitarios.</a:t>
            </a:r>
            <a:endParaRPr/>
          </a:p>
          <a:p>
            <a:pPr marL="0" marR="0" lvl="0" indent="0" algn="just" rtl="0">
              <a:lnSpc>
                <a:spcPct val="100000"/>
              </a:lnSpc>
              <a:spcBef>
                <a:spcPts val="1000"/>
              </a:spcBef>
              <a:spcAft>
                <a:spcPts val="0"/>
              </a:spcAft>
              <a:buClr>
                <a:schemeClr val="dk1"/>
              </a:buClr>
              <a:buSzPct val="100000"/>
              <a:buNone/>
            </a:pPr>
            <a:r>
              <a:rPr lang="es-ES" sz="3400"/>
              <a:t>·   	Fortalecer la investigación científica, la innovación, la transferencia y emprendimiento en docente y estudiantes.</a:t>
            </a:r>
            <a:endParaRPr/>
          </a:p>
          <a:p>
            <a:pPr marL="0" marR="0" lvl="0" indent="0" algn="just" rtl="0">
              <a:lnSpc>
                <a:spcPct val="100000"/>
              </a:lnSpc>
              <a:spcBef>
                <a:spcPts val="1000"/>
              </a:spcBef>
              <a:spcAft>
                <a:spcPts val="0"/>
              </a:spcAft>
              <a:buClr>
                <a:schemeClr val="dk1"/>
              </a:buClr>
              <a:buSzPct val="100000"/>
              <a:buNone/>
            </a:pPr>
            <a:r>
              <a:rPr lang="es-ES" sz="3400"/>
              <a:t>·   	Fortalecer la extensión cultural y proyección social en la UNSAAC.</a:t>
            </a:r>
            <a:endParaRPr/>
          </a:p>
          <a:p>
            <a:pPr marL="0" marR="0" lvl="0" indent="0" algn="just" rtl="0">
              <a:lnSpc>
                <a:spcPct val="100000"/>
              </a:lnSpc>
              <a:spcBef>
                <a:spcPts val="1000"/>
              </a:spcBef>
              <a:spcAft>
                <a:spcPts val="0"/>
              </a:spcAft>
              <a:buClr>
                <a:schemeClr val="dk1"/>
              </a:buClr>
              <a:buSzPct val="100000"/>
              <a:buNone/>
            </a:pPr>
            <a:r>
              <a:rPr lang="es-ES" sz="3400"/>
              <a:t>·   	Mejorar la gestión institucional</a:t>
            </a:r>
            <a:endParaRPr/>
          </a:p>
          <a:p>
            <a:pPr marL="0" marR="0" lvl="0" indent="0" algn="just" rtl="0">
              <a:lnSpc>
                <a:spcPct val="100000"/>
              </a:lnSpc>
              <a:spcBef>
                <a:spcPts val="1000"/>
              </a:spcBef>
              <a:spcAft>
                <a:spcPts val="0"/>
              </a:spcAft>
              <a:buClr>
                <a:schemeClr val="dk1"/>
              </a:buClr>
              <a:buSzPct val="100000"/>
              <a:buNone/>
            </a:pPr>
            <a:r>
              <a:rPr lang="es-ES" sz="3400"/>
              <a:t>·   	Implementar la gestión del riesgo de desastres y adaptación al cambio climático. </a:t>
            </a:r>
            <a:endParaRPr/>
          </a:p>
          <a:p>
            <a:pPr marL="514350" marR="0" lvl="0" indent="-514350" algn="just" rtl="0">
              <a:lnSpc>
                <a:spcPct val="100000"/>
              </a:lnSpc>
              <a:spcBef>
                <a:spcPts val="1000"/>
              </a:spcBef>
              <a:spcAft>
                <a:spcPts val="0"/>
              </a:spcAft>
              <a:buClr>
                <a:srgbClr val="002060"/>
              </a:buClr>
              <a:buSzPct val="96256"/>
              <a:buFont typeface="Calibri"/>
              <a:buAutoNum type="alphaUcPeriod" startAt="2"/>
            </a:pPr>
            <a:r>
              <a:rPr lang="es-ES" sz="3400"/>
              <a:t>Presupuesto del programa y apoyo financiero</a:t>
            </a:r>
            <a:endParaRPr/>
          </a:p>
          <a:p>
            <a:pPr marL="514350" marR="0" lvl="0" indent="-514350" algn="just" rtl="0">
              <a:lnSpc>
                <a:spcPct val="100000"/>
              </a:lnSpc>
              <a:spcBef>
                <a:spcPts val="1000"/>
              </a:spcBef>
              <a:spcAft>
                <a:spcPts val="0"/>
              </a:spcAft>
              <a:buClr>
                <a:srgbClr val="002060"/>
              </a:buClr>
              <a:buSzPct val="96256"/>
              <a:buFont typeface="Calibri"/>
              <a:buAutoNum type="alphaUcPeriod" startAt="2"/>
            </a:pPr>
            <a:r>
              <a:rPr lang="es-ES" sz="3400"/>
              <a:t>Asignación de personal</a:t>
            </a:r>
            <a:endParaRPr/>
          </a:p>
          <a:p>
            <a:pPr marL="514350" marR="0" lvl="0" indent="-514350" algn="just" rtl="0">
              <a:lnSpc>
                <a:spcPct val="100000"/>
              </a:lnSpc>
              <a:spcBef>
                <a:spcPts val="1000"/>
              </a:spcBef>
              <a:spcAft>
                <a:spcPts val="0"/>
              </a:spcAft>
              <a:buClr>
                <a:srgbClr val="002060"/>
              </a:buClr>
              <a:buSzPct val="96256"/>
              <a:buFont typeface="Calibri"/>
              <a:buAutoNum type="alphaUcPeriod" startAt="2"/>
            </a:pPr>
            <a:r>
              <a:rPr lang="es-ES" sz="3400"/>
              <a:t>Contratación y retención del cuerpo de profesores</a:t>
            </a:r>
            <a:endParaRPr/>
          </a:p>
          <a:p>
            <a:pPr marL="514350" marR="0" lvl="0" indent="-514350" algn="just" rtl="0">
              <a:lnSpc>
                <a:spcPct val="100000"/>
              </a:lnSpc>
              <a:spcBef>
                <a:spcPts val="1000"/>
              </a:spcBef>
              <a:spcAft>
                <a:spcPts val="0"/>
              </a:spcAft>
              <a:buClr>
                <a:srgbClr val="002060"/>
              </a:buClr>
              <a:buSzPct val="96256"/>
              <a:buFont typeface="Calibri"/>
              <a:buAutoNum type="alphaUcPeriod" startAt="2"/>
            </a:pPr>
            <a:r>
              <a:rPr lang="es-ES" sz="3400"/>
              <a:t>Apoyo al desarrollo profesional del cuerpo de profesores</a:t>
            </a:r>
            <a:endParaRPr/>
          </a:p>
          <a:p>
            <a:pPr marL="0" lvl="0" indent="0" algn="just" rtl="0">
              <a:lnSpc>
                <a:spcPct val="100000"/>
              </a:lnSpc>
              <a:spcBef>
                <a:spcPts val="1000"/>
              </a:spcBef>
              <a:spcAft>
                <a:spcPts val="0"/>
              </a:spcAft>
              <a:buClr>
                <a:schemeClr val="dk1"/>
              </a:buClr>
              <a:buSzPct val="100000"/>
              <a:buNone/>
            </a:pPr>
            <a:endParaRPr sz="2000"/>
          </a:p>
        </p:txBody>
      </p:sp>
      <p:grpSp>
        <p:nvGrpSpPr>
          <p:cNvPr id="1080" name="Google Shape;1080;p40"/>
          <p:cNvGrpSpPr/>
          <p:nvPr/>
        </p:nvGrpSpPr>
        <p:grpSpPr>
          <a:xfrm>
            <a:off x="86177" y="380832"/>
            <a:ext cx="2212916" cy="885166"/>
            <a:chOff x="4509" y="504087"/>
            <a:chExt cx="2625089" cy="1050035"/>
          </a:xfrm>
        </p:grpSpPr>
        <p:sp>
          <p:nvSpPr>
            <p:cNvPr id="1081" name="Google Shape;1081;p40"/>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0"/>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1083" name="Google Shape;1083;p40"/>
          <p:cNvGrpSpPr/>
          <p:nvPr/>
        </p:nvGrpSpPr>
        <p:grpSpPr>
          <a:xfrm>
            <a:off x="152589" y="-817359"/>
            <a:ext cx="764173" cy="7294527"/>
            <a:chOff x="154318" y="-2282705"/>
            <a:chExt cx="867266" cy="8278617"/>
          </a:xfrm>
        </p:grpSpPr>
        <p:grpSp>
          <p:nvGrpSpPr>
            <p:cNvPr id="1084" name="Google Shape;1084;p40"/>
            <p:cNvGrpSpPr/>
            <p:nvPr/>
          </p:nvGrpSpPr>
          <p:grpSpPr>
            <a:xfrm rot="-5400000">
              <a:off x="-3525537" y="1467853"/>
              <a:ext cx="8202738" cy="701621"/>
              <a:chOff x="1317110" y="5893258"/>
              <a:chExt cx="8373644" cy="716239"/>
            </a:xfrm>
          </p:grpSpPr>
          <p:grpSp>
            <p:nvGrpSpPr>
              <p:cNvPr id="1085" name="Google Shape;1085;p40"/>
              <p:cNvGrpSpPr/>
              <p:nvPr/>
            </p:nvGrpSpPr>
            <p:grpSpPr>
              <a:xfrm>
                <a:off x="1317110" y="5910098"/>
                <a:ext cx="8373644" cy="682561"/>
                <a:chOff x="1317110" y="5910098"/>
                <a:chExt cx="9280061" cy="711220"/>
              </a:xfrm>
            </p:grpSpPr>
            <p:sp>
              <p:nvSpPr>
                <p:cNvPr id="1086" name="Google Shape;1086;p40"/>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087" name="Google Shape;1087;p40"/>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1088" name="Google Shape;1088;p40"/>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1089" name="Google Shape;1089;p40"/>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41"/>
          <p:cNvSpPr txBox="1">
            <a:spLocks noGrp="1"/>
          </p:cNvSpPr>
          <p:nvPr>
            <p:ph type="ctrTitle"/>
          </p:nvPr>
        </p:nvSpPr>
        <p:spPr>
          <a:xfrm>
            <a:off x="2603794" y="54497"/>
            <a:ext cx="9578098"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200"/>
              <a:buFont typeface="Arial"/>
              <a:buNone/>
            </a:pPr>
            <a:r>
              <a:rPr lang="es-ES" sz="3200"/>
              <a:t>CRITERIO 9: CRITERIOS DEL PROGRAMA</a:t>
            </a:r>
            <a:endParaRPr/>
          </a:p>
        </p:txBody>
      </p:sp>
      <p:sp>
        <p:nvSpPr>
          <p:cNvPr id="1095" name="Google Shape;1095;p41"/>
          <p:cNvSpPr txBox="1">
            <a:spLocks noGrp="1"/>
          </p:cNvSpPr>
          <p:nvPr>
            <p:ph type="body" idx="1"/>
          </p:nvPr>
        </p:nvSpPr>
        <p:spPr>
          <a:xfrm>
            <a:off x="1684472" y="1287794"/>
            <a:ext cx="9578099" cy="4413355"/>
          </a:xfrm>
          <a:prstGeom prst="rect">
            <a:avLst/>
          </a:prstGeom>
          <a:noFill/>
          <a:ln>
            <a:noFill/>
          </a:ln>
        </p:spPr>
        <p:txBody>
          <a:bodyPr spcFirstLastPara="1" wrap="square" lIns="0" tIns="45700" rIns="0" bIns="45700" anchor="t" anchorCtr="0">
            <a:normAutofit fontScale="62500" lnSpcReduction="20000"/>
          </a:bodyPr>
          <a:lstStyle/>
          <a:p>
            <a:pPr marL="0" lvl="0" indent="0" algn="just" rtl="0">
              <a:lnSpc>
                <a:spcPct val="100000"/>
              </a:lnSpc>
              <a:spcBef>
                <a:spcPts val="0"/>
              </a:spcBef>
              <a:spcAft>
                <a:spcPts val="0"/>
              </a:spcAft>
              <a:buClr>
                <a:schemeClr val="dk1"/>
              </a:buClr>
              <a:buSzPct val="100000"/>
              <a:buNone/>
            </a:pPr>
            <a:r>
              <a:rPr lang="es-ES" sz="3400"/>
              <a:t>Los criterios aplicables al Programa de Ingeniería Informática y de Sistemas incluyen los siguientes aspectos:</a:t>
            </a:r>
            <a:endParaRPr/>
          </a:p>
          <a:p>
            <a:pPr marL="457200" lvl="1" indent="0" algn="just" rtl="0">
              <a:lnSpc>
                <a:spcPct val="100000"/>
              </a:lnSpc>
              <a:spcBef>
                <a:spcPts val="500"/>
              </a:spcBef>
              <a:spcAft>
                <a:spcPts val="0"/>
              </a:spcAft>
              <a:buClr>
                <a:schemeClr val="dk1"/>
              </a:buClr>
              <a:buSzPct val="100000"/>
              <a:buNone/>
            </a:pPr>
            <a:r>
              <a:rPr lang="es-ES" sz="3400" b="1"/>
              <a:t>1.Objetivos Educacionales del Programa</a:t>
            </a:r>
            <a:endParaRPr/>
          </a:p>
          <a:p>
            <a:pPr marL="457200" lvl="1" indent="0" algn="just" rtl="0">
              <a:lnSpc>
                <a:spcPct val="100000"/>
              </a:lnSpc>
              <a:spcBef>
                <a:spcPts val="500"/>
              </a:spcBef>
              <a:spcAft>
                <a:spcPts val="0"/>
              </a:spcAft>
              <a:buClr>
                <a:schemeClr val="dk1"/>
              </a:buClr>
              <a:buSzPct val="100000"/>
              <a:buNone/>
            </a:pPr>
            <a:r>
              <a:rPr lang="es-ES" sz="3400"/>
              <a:t>Desarrollado en el Criterio 2 del presente documento</a:t>
            </a:r>
            <a:endParaRPr/>
          </a:p>
          <a:p>
            <a:pPr marL="457200" lvl="1" indent="0" algn="just" rtl="0">
              <a:lnSpc>
                <a:spcPct val="100000"/>
              </a:lnSpc>
              <a:spcBef>
                <a:spcPts val="500"/>
              </a:spcBef>
              <a:spcAft>
                <a:spcPts val="0"/>
              </a:spcAft>
              <a:buClr>
                <a:schemeClr val="dk1"/>
              </a:buClr>
              <a:buSzPct val="100000"/>
              <a:buNone/>
            </a:pPr>
            <a:r>
              <a:rPr lang="es-ES" sz="3400" b="1"/>
              <a:t>2.Resultados del Estudiante</a:t>
            </a:r>
            <a:endParaRPr/>
          </a:p>
          <a:p>
            <a:pPr marL="457200" lvl="1" indent="0" algn="just" rtl="0">
              <a:lnSpc>
                <a:spcPct val="100000"/>
              </a:lnSpc>
              <a:spcBef>
                <a:spcPts val="500"/>
              </a:spcBef>
              <a:spcAft>
                <a:spcPts val="0"/>
              </a:spcAft>
              <a:buClr>
                <a:schemeClr val="dk1"/>
              </a:buClr>
              <a:buSzPct val="100000"/>
              <a:buNone/>
            </a:pPr>
            <a:r>
              <a:rPr lang="es-ES" sz="3400"/>
              <a:t>Desarrollado en el Criterio 3 (Atributos del graduado) del presente documento</a:t>
            </a:r>
            <a:endParaRPr/>
          </a:p>
          <a:p>
            <a:pPr marL="457200" lvl="1" indent="0" algn="just" rtl="0">
              <a:lnSpc>
                <a:spcPct val="100000"/>
              </a:lnSpc>
              <a:spcBef>
                <a:spcPts val="500"/>
              </a:spcBef>
              <a:spcAft>
                <a:spcPts val="0"/>
              </a:spcAft>
              <a:buClr>
                <a:schemeClr val="dk1"/>
              </a:buClr>
              <a:buSzPct val="100000"/>
              <a:buNone/>
            </a:pPr>
            <a:r>
              <a:rPr lang="es-ES" sz="3400" b="1"/>
              <a:t>3.Plan de Estudios</a:t>
            </a:r>
            <a:endParaRPr/>
          </a:p>
          <a:p>
            <a:pPr marL="457200" lvl="1" indent="0" algn="just" rtl="0">
              <a:lnSpc>
                <a:spcPct val="100000"/>
              </a:lnSpc>
              <a:spcBef>
                <a:spcPts val="500"/>
              </a:spcBef>
              <a:spcAft>
                <a:spcPts val="0"/>
              </a:spcAft>
              <a:buClr>
                <a:schemeClr val="dk1"/>
              </a:buClr>
              <a:buSzPct val="100000"/>
              <a:buNone/>
            </a:pPr>
            <a:r>
              <a:rPr lang="es-ES" sz="3400"/>
              <a:t>Desarrollado en el Criterio 5 del presente documento</a:t>
            </a:r>
            <a:endParaRPr/>
          </a:p>
          <a:p>
            <a:pPr marL="457200" lvl="1" indent="0" algn="just" rtl="0">
              <a:lnSpc>
                <a:spcPct val="100000"/>
              </a:lnSpc>
              <a:spcBef>
                <a:spcPts val="500"/>
              </a:spcBef>
              <a:spcAft>
                <a:spcPts val="0"/>
              </a:spcAft>
              <a:buClr>
                <a:schemeClr val="dk1"/>
              </a:buClr>
              <a:buSzPct val="100000"/>
              <a:buNone/>
            </a:pPr>
            <a:r>
              <a:rPr lang="es-ES" sz="3400" b="1"/>
              <a:t>4.Infraestructura y Recursos</a:t>
            </a:r>
            <a:endParaRPr/>
          </a:p>
          <a:p>
            <a:pPr marL="457200" lvl="1" indent="0" algn="just" rtl="0">
              <a:lnSpc>
                <a:spcPct val="100000"/>
              </a:lnSpc>
              <a:spcBef>
                <a:spcPts val="500"/>
              </a:spcBef>
              <a:spcAft>
                <a:spcPts val="0"/>
              </a:spcAft>
              <a:buClr>
                <a:schemeClr val="dk1"/>
              </a:buClr>
              <a:buSzPct val="100000"/>
              <a:buNone/>
            </a:pPr>
            <a:r>
              <a:rPr lang="es-ES" sz="3400"/>
              <a:t>Desarrollado en el Criterio 6 (Cuerpo de Profesores) del presente documento</a:t>
            </a:r>
            <a:endParaRPr/>
          </a:p>
          <a:p>
            <a:pPr marL="457200" lvl="1" indent="0" algn="just" rtl="0">
              <a:lnSpc>
                <a:spcPct val="100000"/>
              </a:lnSpc>
              <a:spcBef>
                <a:spcPts val="500"/>
              </a:spcBef>
              <a:spcAft>
                <a:spcPts val="0"/>
              </a:spcAft>
              <a:buClr>
                <a:schemeClr val="dk1"/>
              </a:buClr>
              <a:buSzPct val="100000"/>
              <a:buNone/>
            </a:pPr>
            <a:r>
              <a:rPr lang="es-ES" sz="3400"/>
              <a:t>Desarrollado en el Criterio 7 (Instalaciones) del presente documento</a:t>
            </a:r>
            <a:endParaRPr/>
          </a:p>
          <a:p>
            <a:pPr marL="457200" lvl="1" indent="0" algn="just" rtl="0">
              <a:lnSpc>
                <a:spcPct val="100000"/>
              </a:lnSpc>
              <a:spcBef>
                <a:spcPts val="500"/>
              </a:spcBef>
              <a:spcAft>
                <a:spcPts val="0"/>
              </a:spcAft>
              <a:buClr>
                <a:schemeClr val="dk1"/>
              </a:buClr>
              <a:buSzPct val="100000"/>
              <a:buNone/>
            </a:pPr>
            <a:r>
              <a:rPr lang="es-ES" sz="3400" b="1"/>
              <a:t>5.Evaluación y Mejora Continua</a:t>
            </a:r>
            <a:endParaRPr/>
          </a:p>
          <a:p>
            <a:pPr marL="457200" lvl="1" indent="0" algn="just" rtl="0">
              <a:lnSpc>
                <a:spcPct val="100000"/>
              </a:lnSpc>
              <a:spcBef>
                <a:spcPts val="500"/>
              </a:spcBef>
              <a:spcAft>
                <a:spcPts val="0"/>
              </a:spcAft>
              <a:buClr>
                <a:schemeClr val="dk1"/>
              </a:buClr>
              <a:buSzPct val="100000"/>
              <a:buNone/>
            </a:pPr>
            <a:r>
              <a:rPr lang="es-ES" sz="3400"/>
              <a:t>Desarrollado en el Criterio 4 del presente documento</a:t>
            </a:r>
            <a:endParaRPr/>
          </a:p>
          <a:p>
            <a:pPr marL="0" lvl="0" indent="0" algn="just" rtl="0">
              <a:lnSpc>
                <a:spcPct val="100000"/>
              </a:lnSpc>
              <a:spcBef>
                <a:spcPts val="1000"/>
              </a:spcBef>
              <a:spcAft>
                <a:spcPts val="0"/>
              </a:spcAft>
              <a:buClr>
                <a:schemeClr val="dk1"/>
              </a:buClr>
              <a:buSzPct val="100000"/>
              <a:buNone/>
            </a:pPr>
            <a:endParaRPr sz="3400"/>
          </a:p>
          <a:p>
            <a:pPr marL="0" lvl="0" indent="0" algn="just" rtl="0">
              <a:lnSpc>
                <a:spcPct val="100000"/>
              </a:lnSpc>
              <a:spcBef>
                <a:spcPts val="1000"/>
              </a:spcBef>
              <a:spcAft>
                <a:spcPts val="0"/>
              </a:spcAft>
              <a:buClr>
                <a:schemeClr val="dk1"/>
              </a:buClr>
              <a:buSzPct val="100000"/>
              <a:buNone/>
            </a:pPr>
            <a:endParaRPr sz="2000"/>
          </a:p>
        </p:txBody>
      </p:sp>
      <p:grpSp>
        <p:nvGrpSpPr>
          <p:cNvPr id="1096" name="Google Shape;1096;p41"/>
          <p:cNvGrpSpPr/>
          <p:nvPr/>
        </p:nvGrpSpPr>
        <p:grpSpPr>
          <a:xfrm>
            <a:off x="86177" y="380832"/>
            <a:ext cx="2212916" cy="885166"/>
            <a:chOff x="4509" y="504087"/>
            <a:chExt cx="2625089" cy="1050035"/>
          </a:xfrm>
        </p:grpSpPr>
        <p:sp>
          <p:nvSpPr>
            <p:cNvPr id="1097" name="Google Shape;1097;p41"/>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1"/>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1099" name="Google Shape;1099;p41"/>
          <p:cNvGrpSpPr/>
          <p:nvPr/>
        </p:nvGrpSpPr>
        <p:grpSpPr>
          <a:xfrm>
            <a:off x="152589" y="-817359"/>
            <a:ext cx="764173" cy="7294527"/>
            <a:chOff x="154318" y="-2282705"/>
            <a:chExt cx="867266" cy="8278617"/>
          </a:xfrm>
        </p:grpSpPr>
        <p:grpSp>
          <p:nvGrpSpPr>
            <p:cNvPr id="1100" name="Google Shape;1100;p41"/>
            <p:cNvGrpSpPr/>
            <p:nvPr/>
          </p:nvGrpSpPr>
          <p:grpSpPr>
            <a:xfrm rot="-5400000">
              <a:off x="-3525537" y="1467853"/>
              <a:ext cx="8202738" cy="701621"/>
              <a:chOff x="1317110" y="5893258"/>
              <a:chExt cx="8373644" cy="716239"/>
            </a:xfrm>
          </p:grpSpPr>
          <p:grpSp>
            <p:nvGrpSpPr>
              <p:cNvPr id="1101" name="Google Shape;1101;p41"/>
              <p:cNvGrpSpPr/>
              <p:nvPr/>
            </p:nvGrpSpPr>
            <p:grpSpPr>
              <a:xfrm>
                <a:off x="1317110" y="5910098"/>
                <a:ext cx="8373644" cy="682561"/>
                <a:chOff x="1317110" y="5910098"/>
                <a:chExt cx="9280061" cy="711220"/>
              </a:xfrm>
            </p:grpSpPr>
            <p:sp>
              <p:nvSpPr>
                <p:cNvPr id="1102" name="Google Shape;1102;p41"/>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103" name="Google Shape;1103;p41"/>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1104" name="Google Shape;1104;p41"/>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1105" name="Google Shape;1105;p41"/>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sp>
        <p:nvSpPr>
          <p:cNvPr id="1110" name="Google Shape;1110;p42"/>
          <p:cNvSpPr txBox="1">
            <a:spLocks noGrp="1"/>
          </p:cNvSpPr>
          <p:nvPr>
            <p:ph type="ctrTitle"/>
          </p:nvPr>
        </p:nvSpPr>
        <p:spPr>
          <a:xfrm>
            <a:off x="2603794" y="54497"/>
            <a:ext cx="10597856"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2400"/>
              <a:t>CRITERIO 10: INVESTIGACIÓN Y RESPONSABILIDAD SOCIAL</a:t>
            </a:r>
            <a:endParaRPr/>
          </a:p>
        </p:txBody>
      </p:sp>
      <p:sp>
        <p:nvSpPr>
          <p:cNvPr id="1111" name="Google Shape;1111;p42"/>
          <p:cNvSpPr txBox="1">
            <a:spLocks noGrp="1"/>
          </p:cNvSpPr>
          <p:nvPr>
            <p:ph type="body" idx="1"/>
          </p:nvPr>
        </p:nvSpPr>
        <p:spPr>
          <a:xfrm>
            <a:off x="1684473" y="1287795"/>
            <a:ext cx="9753840" cy="2771916"/>
          </a:xfrm>
          <a:prstGeom prst="rect">
            <a:avLst/>
          </a:prstGeom>
          <a:noFill/>
          <a:ln>
            <a:noFill/>
          </a:ln>
        </p:spPr>
        <p:txBody>
          <a:bodyPr spcFirstLastPara="1" wrap="square" lIns="0" tIns="45700" rIns="0" bIns="45700" anchor="t" anchorCtr="0">
            <a:normAutofit fontScale="77500" lnSpcReduction="20000"/>
          </a:bodyPr>
          <a:lstStyle/>
          <a:p>
            <a:pPr marL="914400" marR="0" lvl="1" indent="-457200" algn="just" rtl="0">
              <a:lnSpc>
                <a:spcPct val="100000"/>
              </a:lnSpc>
              <a:spcBef>
                <a:spcPts val="0"/>
              </a:spcBef>
              <a:spcAft>
                <a:spcPts val="0"/>
              </a:spcAft>
              <a:buClr>
                <a:srgbClr val="1C4587"/>
              </a:buClr>
              <a:buSzPct val="103225"/>
              <a:buFont typeface="Calibri"/>
              <a:buAutoNum type="alphaUcPeriod"/>
            </a:pPr>
            <a:r>
              <a:rPr lang="es-ES" sz="2000"/>
              <a:t>Investigación, Desarrollo, Innovación y Emprendimiento (I+D+i+e)</a:t>
            </a:r>
            <a:endParaRPr/>
          </a:p>
          <a:p>
            <a:pPr marL="457200" marR="0" lvl="1" indent="0" algn="just" rtl="0">
              <a:lnSpc>
                <a:spcPct val="100000"/>
              </a:lnSpc>
              <a:spcBef>
                <a:spcPts val="500"/>
              </a:spcBef>
              <a:spcAft>
                <a:spcPts val="0"/>
              </a:spcAft>
              <a:buClr>
                <a:schemeClr val="dk1"/>
              </a:buClr>
              <a:buSzPct val="100000"/>
              <a:buNone/>
            </a:pPr>
            <a:r>
              <a:rPr lang="es-ES" sz="2000"/>
              <a:t>Centro de investigación del Programa “Christine Goutet” </a:t>
            </a:r>
            <a:endParaRPr/>
          </a:p>
          <a:p>
            <a:pPr marL="457200" marR="0" lvl="1" indent="0" algn="just" rtl="0">
              <a:lnSpc>
                <a:spcPct val="100000"/>
              </a:lnSpc>
              <a:spcBef>
                <a:spcPts val="500"/>
              </a:spcBef>
              <a:spcAft>
                <a:spcPts val="0"/>
              </a:spcAft>
              <a:buClr>
                <a:schemeClr val="dk1"/>
              </a:buClr>
              <a:buSzPct val="100000"/>
              <a:buNone/>
            </a:pPr>
            <a:r>
              <a:rPr lang="es-ES" sz="2000"/>
              <a:t>(Resolución Nro. CU-271-2024-UNSAAC)</a:t>
            </a:r>
            <a:endParaRPr/>
          </a:p>
          <a:p>
            <a:pPr marL="457200" marR="0" lvl="1" indent="0" algn="just" rtl="0">
              <a:lnSpc>
                <a:spcPct val="100000"/>
              </a:lnSpc>
              <a:spcBef>
                <a:spcPts val="500"/>
              </a:spcBef>
              <a:spcAft>
                <a:spcPts val="0"/>
              </a:spcAft>
              <a:buClr>
                <a:schemeClr val="dk1"/>
              </a:buClr>
              <a:buSzPct val="100000"/>
              <a:buNone/>
            </a:pPr>
            <a:r>
              <a:rPr lang="es-ES" sz="2000"/>
              <a:t> B.	Responsabilidad Social y Políticas Ambientales</a:t>
            </a:r>
            <a:endParaRPr/>
          </a:p>
          <a:p>
            <a:pPr marL="800100" marR="0" lvl="1" indent="-342900" algn="just" rtl="0">
              <a:lnSpc>
                <a:spcPct val="100000"/>
              </a:lnSpc>
              <a:spcBef>
                <a:spcPts val="500"/>
              </a:spcBef>
              <a:spcAft>
                <a:spcPts val="0"/>
              </a:spcAft>
              <a:buClr>
                <a:srgbClr val="1C4587"/>
              </a:buClr>
              <a:buSzPct val="90322"/>
              <a:buFont typeface="Arial"/>
              <a:buChar char="•"/>
            </a:pPr>
            <a:r>
              <a:rPr lang="es-ES" sz="2000"/>
              <a:t>El programa define la responsabilidad social como la capacidad de utilizar el conocimiento técnico en Ciencias de la Computación para generar soluciones que beneficien a la sociedad.</a:t>
            </a:r>
            <a:endParaRPr/>
          </a:p>
          <a:p>
            <a:pPr marL="800100" marR="0" lvl="1" indent="-342900" algn="just" rtl="0">
              <a:lnSpc>
                <a:spcPct val="100000"/>
              </a:lnSpc>
              <a:spcBef>
                <a:spcPts val="500"/>
              </a:spcBef>
              <a:spcAft>
                <a:spcPts val="0"/>
              </a:spcAft>
              <a:buClr>
                <a:srgbClr val="1C4587"/>
              </a:buClr>
              <a:buSzPct val="90322"/>
              <a:buFont typeface="Arial"/>
              <a:buChar char="•"/>
            </a:pPr>
            <a:r>
              <a:rPr lang="es-ES" sz="2000"/>
              <a:t>El plan de estudios incorpora una formación integral que combina el desarrollo de competencias técnicas con una sólida base en valores éticos y humanistas.</a:t>
            </a:r>
            <a:endParaRPr/>
          </a:p>
          <a:p>
            <a:pPr marL="800100" marR="0" lvl="1" indent="-342900" algn="just" rtl="0">
              <a:lnSpc>
                <a:spcPct val="100000"/>
              </a:lnSpc>
              <a:spcBef>
                <a:spcPts val="500"/>
              </a:spcBef>
              <a:spcAft>
                <a:spcPts val="0"/>
              </a:spcAft>
              <a:buClr>
                <a:srgbClr val="1C4587"/>
              </a:buClr>
              <a:buSzPct val="90322"/>
              <a:buFont typeface="Arial"/>
              <a:buChar char="•"/>
            </a:pPr>
            <a:r>
              <a:rPr lang="es-ES" sz="2000"/>
              <a:t>Proyectos de impacto ambiental y social</a:t>
            </a:r>
            <a:endParaRPr/>
          </a:p>
          <a:p>
            <a:pPr marL="457200" marR="0" lvl="1" indent="0" algn="just" rtl="0">
              <a:lnSpc>
                <a:spcPct val="100000"/>
              </a:lnSpc>
              <a:spcBef>
                <a:spcPts val="500"/>
              </a:spcBef>
              <a:spcAft>
                <a:spcPts val="0"/>
              </a:spcAft>
              <a:buClr>
                <a:srgbClr val="1C4587"/>
              </a:buClr>
              <a:buSzPct val="90322"/>
              <a:buNone/>
            </a:pPr>
            <a:endParaRPr sz="2000"/>
          </a:p>
          <a:p>
            <a:pPr marL="457200" lvl="1" indent="0" algn="just" rtl="0">
              <a:lnSpc>
                <a:spcPct val="100000"/>
              </a:lnSpc>
              <a:spcBef>
                <a:spcPts val="500"/>
              </a:spcBef>
              <a:spcAft>
                <a:spcPts val="0"/>
              </a:spcAft>
              <a:buClr>
                <a:srgbClr val="1C4587"/>
              </a:buClr>
              <a:buSzPct val="90322"/>
              <a:buNone/>
            </a:pPr>
            <a:r>
              <a:rPr lang="es-ES" sz="2000" b="1"/>
              <a:t>Líneas de investigación</a:t>
            </a:r>
            <a:endParaRPr/>
          </a:p>
          <a:p>
            <a:pPr marL="596900" marR="0" lvl="0" indent="0" algn="l" rtl="0">
              <a:lnSpc>
                <a:spcPct val="100000"/>
              </a:lnSpc>
              <a:spcBef>
                <a:spcPts val="0"/>
              </a:spcBef>
              <a:spcAft>
                <a:spcPts val="0"/>
              </a:spcAft>
              <a:buClr>
                <a:srgbClr val="1C4587"/>
              </a:buClr>
              <a:buSzPct val="200716"/>
              <a:buNone/>
            </a:pPr>
            <a:endParaRPr sz="900" i="0" u="none" strike="noStrike" cap="none">
              <a:latin typeface="Arial"/>
              <a:ea typeface="Arial"/>
              <a:cs typeface="Arial"/>
              <a:sym typeface="Arial"/>
            </a:endParaRPr>
          </a:p>
          <a:p>
            <a:pPr marL="0" lvl="0" indent="0" algn="just" rtl="0">
              <a:lnSpc>
                <a:spcPct val="100000"/>
              </a:lnSpc>
              <a:spcBef>
                <a:spcPts val="1000"/>
              </a:spcBef>
              <a:spcAft>
                <a:spcPts val="0"/>
              </a:spcAft>
              <a:buClr>
                <a:schemeClr val="dk1"/>
              </a:buClr>
              <a:buSzPct val="100000"/>
              <a:buNone/>
            </a:pPr>
            <a:endParaRPr sz="700"/>
          </a:p>
        </p:txBody>
      </p:sp>
      <p:grpSp>
        <p:nvGrpSpPr>
          <p:cNvPr id="1112" name="Google Shape;1112;p42"/>
          <p:cNvGrpSpPr/>
          <p:nvPr/>
        </p:nvGrpSpPr>
        <p:grpSpPr>
          <a:xfrm>
            <a:off x="86177" y="380832"/>
            <a:ext cx="2212916" cy="885166"/>
            <a:chOff x="4509" y="504087"/>
            <a:chExt cx="2625089" cy="1050035"/>
          </a:xfrm>
        </p:grpSpPr>
        <p:sp>
          <p:nvSpPr>
            <p:cNvPr id="1113" name="Google Shape;1113;p42"/>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2"/>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1115" name="Google Shape;1115;p42"/>
          <p:cNvPicPr preferRelativeResize="0"/>
          <p:nvPr/>
        </p:nvPicPr>
        <p:blipFill rotWithShape="1">
          <a:blip r:embed="rId3">
            <a:alphaModFix/>
          </a:blip>
          <a:srcRect/>
          <a:stretch/>
        </p:blipFill>
        <p:spPr>
          <a:xfrm>
            <a:off x="6568432" y="4028651"/>
            <a:ext cx="4374141" cy="2333674"/>
          </a:xfrm>
          <a:prstGeom prst="rect">
            <a:avLst/>
          </a:prstGeom>
          <a:noFill/>
          <a:ln>
            <a:noFill/>
          </a:ln>
        </p:spPr>
      </p:pic>
      <p:pic>
        <p:nvPicPr>
          <p:cNvPr id="1116" name="Google Shape;1116;p42"/>
          <p:cNvPicPr preferRelativeResize="0"/>
          <p:nvPr/>
        </p:nvPicPr>
        <p:blipFill rotWithShape="1">
          <a:blip r:embed="rId4">
            <a:alphaModFix/>
          </a:blip>
          <a:srcRect/>
          <a:stretch/>
        </p:blipFill>
        <p:spPr>
          <a:xfrm>
            <a:off x="1941691" y="4059711"/>
            <a:ext cx="4320300" cy="2333674"/>
          </a:xfrm>
          <a:prstGeom prst="rect">
            <a:avLst/>
          </a:prstGeom>
          <a:noFill/>
          <a:ln>
            <a:noFill/>
          </a:ln>
        </p:spPr>
      </p:pic>
      <p:grpSp>
        <p:nvGrpSpPr>
          <p:cNvPr id="1117" name="Google Shape;1117;p42"/>
          <p:cNvGrpSpPr/>
          <p:nvPr/>
        </p:nvGrpSpPr>
        <p:grpSpPr>
          <a:xfrm>
            <a:off x="152589" y="-817359"/>
            <a:ext cx="764173" cy="7294527"/>
            <a:chOff x="154318" y="-2282705"/>
            <a:chExt cx="867266" cy="8278617"/>
          </a:xfrm>
        </p:grpSpPr>
        <p:grpSp>
          <p:nvGrpSpPr>
            <p:cNvPr id="1118" name="Google Shape;1118;p42"/>
            <p:cNvGrpSpPr/>
            <p:nvPr/>
          </p:nvGrpSpPr>
          <p:grpSpPr>
            <a:xfrm rot="-5400000">
              <a:off x="-3525537" y="1467853"/>
              <a:ext cx="8202738" cy="701621"/>
              <a:chOff x="1317110" y="5893258"/>
              <a:chExt cx="8373644" cy="716239"/>
            </a:xfrm>
          </p:grpSpPr>
          <p:grpSp>
            <p:nvGrpSpPr>
              <p:cNvPr id="1119" name="Google Shape;1119;p42"/>
              <p:cNvGrpSpPr/>
              <p:nvPr/>
            </p:nvGrpSpPr>
            <p:grpSpPr>
              <a:xfrm>
                <a:off x="1317110" y="5910098"/>
                <a:ext cx="8373644" cy="682561"/>
                <a:chOff x="1317110" y="5910098"/>
                <a:chExt cx="9280061" cy="711220"/>
              </a:xfrm>
            </p:grpSpPr>
            <p:sp>
              <p:nvSpPr>
                <p:cNvPr id="1120" name="Google Shape;1120;p42"/>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121" name="Google Shape;1121;p42"/>
                <p:cNvPicPr preferRelativeResize="0"/>
                <p:nvPr/>
              </p:nvPicPr>
              <p:blipFill rotWithShape="1">
                <a:blip r:embed="rId5">
                  <a:alphaModFix/>
                </a:blip>
                <a:srcRect/>
                <a:stretch/>
              </p:blipFill>
              <p:spPr>
                <a:xfrm>
                  <a:off x="1317110" y="5910098"/>
                  <a:ext cx="516724" cy="682561"/>
                </a:xfrm>
                <a:prstGeom prst="rect">
                  <a:avLst/>
                </a:prstGeom>
                <a:noFill/>
                <a:ln>
                  <a:noFill/>
                </a:ln>
              </p:spPr>
            </p:pic>
          </p:grpSp>
          <p:pic>
            <p:nvPicPr>
              <p:cNvPr id="1122" name="Google Shape;1122;p42"/>
              <p:cNvPicPr preferRelativeResize="0"/>
              <p:nvPr/>
            </p:nvPicPr>
            <p:blipFill rotWithShape="1">
              <a:blip r:embed="rId6">
                <a:alphaModFix/>
              </a:blip>
              <a:srcRect/>
              <a:stretch/>
            </p:blipFill>
            <p:spPr>
              <a:xfrm>
                <a:off x="2013062" y="5893258"/>
                <a:ext cx="519360" cy="716239"/>
              </a:xfrm>
              <a:prstGeom prst="rect">
                <a:avLst/>
              </a:prstGeom>
              <a:noFill/>
              <a:ln>
                <a:noFill/>
              </a:ln>
            </p:spPr>
          </p:pic>
        </p:grpSp>
        <p:sp>
          <p:nvSpPr>
            <p:cNvPr id="1123" name="Google Shape;1123;p42"/>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43"/>
          <p:cNvSpPr txBox="1">
            <a:spLocks noGrp="1"/>
          </p:cNvSpPr>
          <p:nvPr>
            <p:ph type="ctrTitle"/>
          </p:nvPr>
        </p:nvSpPr>
        <p:spPr>
          <a:xfrm>
            <a:off x="2603794" y="54497"/>
            <a:ext cx="10597856"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2400"/>
              <a:t>CRITERIO 10: INVESTIGACIÓN Y RESPONSABILIDAD SOCIAL</a:t>
            </a:r>
            <a:endParaRPr/>
          </a:p>
        </p:txBody>
      </p:sp>
      <p:sp>
        <p:nvSpPr>
          <p:cNvPr id="1129" name="Google Shape;1129;p43"/>
          <p:cNvSpPr txBox="1">
            <a:spLocks noGrp="1"/>
          </p:cNvSpPr>
          <p:nvPr>
            <p:ph type="body" idx="1"/>
          </p:nvPr>
        </p:nvSpPr>
        <p:spPr>
          <a:xfrm>
            <a:off x="1684472" y="1287795"/>
            <a:ext cx="9669327" cy="2141206"/>
          </a:xfrm>
          <a:prstGeom prst="rect">
            <a:avLst/>
          </a:prstGeom>
          <a:noFill/>
          <a:ln>
            <a:noFill/>
          </a:ln>
        </p:spPr>
        <p:txBody>
          <a:bodyPr spcFirstLastPara="1" wrap="square" lIns="0" tIns="45700" rIns="0" bIns="45700" anchor="t" anchorCtr="0">
            <a:normAutofit/>
          </a:bodyPr>
          <a:lstStyle/>
          <a:p>
            <a:pPr marL="457200" lvl="1" indent="0" algn="just" rtl="0">
              <a:lnSpc>
                <a:spcPct val="100000"/>
              </a:lnSpc>
              <a:spcBef>
                <a:spcPts val="0"/>
              </a:spcBef>
              <a:spcAft>
                <a:spcPts val="0"/>
              </a:spcAft>
              <a:buClr>
                <a:srgbClr val="1C4587"/>
              </a:buClr>
              <a:buSzPct val="65804"/>
              <a:buNone/>
            </a:pPr>
            <a:r>
              <a:rPr lang="es-ES" sz="2000" b="1"/>
              <a:t>INVESTIGACIÓN DE LOS PROFESORES </a:t>
            </a:r>
            <a:endParaRPr lang="es-ES" sz="2000"/>
          </a:p>
          <a:p>
            <a:pPr marL="800100" lvl="1" indent="-342900" algn="just" rtl="0">
              <a:lnSpc>
                <a:spcPct val="100000"/>
              </a:lnSpc>
              <a:spcBef>
                <a:spcPts val="500"/>
              </a:spcBef>
              <a:spcAft>
                <a:spcPts val="0"/>
              </a:spcAft>
              <a:buClr>
                <a:srgbClr val="1C4587"/>
              </a:buClr>
              <a:buSzPct val="65804"/>
              <a:buFont typeface="Arial"/>
              <a:buChar char="•"/>
            </a:pPr>
            <a:r>
              <a:rPr lang="es-ES" sz="1700"/>
              <a:t>La investigación realizada por los docentes está regulada por el Estatuto de la UNSAAC en concordancia a la Ley universitaria 30220.</a:t>
            </a:r>
            <a:endParaRPr sz="1700"/>
          </a:p>
          <a:p>
            <a:pPr marL="800100" lvl="1" indent="-342900" algn="just" rtl="0">
              <a:lnSpc>
                <a:spcPct val="100000"/>
              </a:lnSpc>
              <a:spcBef>
                <a:spcPts val="500"/>
              </a:spcBef>
              <a:spcAft>
                <a:spcPts val="0"/>
              </a:spcAft>
              <a:buClr>
                <a:srgbClr val="1C4587"/>
              </a:buClr>
              <a:buSzPct val="65804"/>
              <a:buFont typeface="Arial"/>
              <a:buChar char="•"/>
            </a:pPr>
            <a:r>
              <a:rPr lang="es-ES" sz="1700"/>
              <a:t>El ente rector de la investigación en la UNSAAC es el Vicerrectorado de Investigación; de éste dependen los Institutos de investigación de cada facultad; al interior de cada facultad se crean los centros de investigación.</a:t>
            </a:r>
            <a:endParaRPr sz="1700"/>
          </a:p>
          <a:p>
            <a:pPr marL="596900" marR="0" lvl="0" indent="0" algn="l" rtl="0">
              <a:lnSpc>
                <a:spcPct val="100000"/>
              </a:lnSpc>
              <a:spcBef>
                <a:spcPts val="0"/>
              </a:spcBef>
              <a:spcAft>
                <a:spcPts val="0"/>
              </a:spcAft>
              <a:buClr>
                <a:srgbClr val="1C4587"/>
              </a:buClr>
              <a:buSzPct val="48823"/>
              <a:buNone/>
            </a:pPr>
            <a:endParaRPr sz="3100" i="0" u="none" strike="noStrike" cap="none">
              <a:latin typeface="Arial"/>
              <a:ea typeface="Arial"/>
              <a:cs typeface="Arial"/>
              <a:sym typeface="Arial"/>
            </a:endParaRPr>
          </a:p>
          <a:p>
            <a:pPr marL="0" lvl="0" indent="0" algn="just" rtl="0">
              <a:lnSpc>
                <a:spcPct val="100000"/>
              </a:lnSpc>
              <a:spcBef>
                <a:spcPts val="1000"/>
              </a:spcBef>
              <a:spcAft>
                <a:spcPts val="0"/>
              </a:spcAft>
              <a:buClr>
                <a:schemeClr val="dk1"/>
              </a:buClr>
              <a:buSzPct val="100000"/>
              <a:buNone/>
            </a:pPr>
            <a:endParaRPr sz="2000"/>
          </a:p>
        </p:txBody>
      </p:sp>
      <p:grpSp>
        <p:nvGrpSpPr>
          <p:cNvPr id="1130" name="Google Shape;1130;p43"/>
          <p:cNvGrpSpPr/>
          <p:nvPr/>
        </p:nvGrpSpPr>
        <p:grpSpPr>
          <a:xfrm>
            <a:off x="86177" y="380832"/>
            <a:ext cx="2212916" cy="885166"/>
            <a:chOff x="4509" y="504087"/>
            <a:chExt cx="2625089" cy="1050035"/>
          </a:xfrm>
        </p:grpSpPr>
        <p:sp>
          <p:nvSpPr>
            <p:cNvPr id="1131" name="Google Shape;1131;p43"/>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3"/>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1134" name="Google Shape;1134;p43"/>
          <p:cNvGrpSpPr/>
          <p:nvPr/>
        </p:nvGrpSpPr>
        <p:grpSpPr>
          <a:xfrm>
            <a:off x="152589" y="-817359"/>
            <a:ext cx="764173" cy="7294527"/>
            <a:chOff x="154318" y="-2282705"/>
            <a:chExt cx="867266" cy="8278617"/>
          </a:xfrm>
        </p:grpSpPr>
        <p:grpSp>
          <p:nvGrpSpPr>
            <p:cNvPr id="1135" name="Google Shape;1135;p43"/>
            <p:cNvGrpSpPr/>
            <p:nvPr/>
          </p:nvGrpSpPr>
          <p:grpSpPr>
            <a:xfrm rot="-5400000">
              <a:off x="-3525537" y="1467853"/>
              <a:ext cx="8202738" cy="701621"/>
              <a:chOff x="1317110" y="5893258"/>
              <a:chExt cx="8373644" cy="716239"/>
            </a:xfrm>
          </p:grpSpPr>
          <p:grpSp>
            <p:nvGrpSpPr>
              <p:cNvPr id="1136" name="Google Shape;1136;p43"/>
              <p:cNvGrpSpPr/>
              <p:nvPr/>
            </p:nvGrpSpPr>
            <p:grpSpPr>
              <a:xfrm>
                <a:off x="1317110" y="5910098"/>
                <a:ext cx="8373644" cy="682561"/>
                <a:chOff x="1317110" y="5910098"/>
                <a:chExt cx="9280061" cy="711220"/>
              </a:xfrm>
            </p:grpSpPr>
            <p:sp>
              <p:nvSpPr>
                <p:cNvPr id="1137" name="Google Shape;1137;p43"/>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138" name="Google Shape;1138;p43"/>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1139" name="Google Shape;1139;p43"/>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1140" name="Google Shape;1140;p43"/>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5" name="Google Shape;1146;p44"/>
          <p:cNvSpPr txBox="1">
            <a:spLocks/>
          </p:cNvSpPr>
          <p:nvPr/>
        </p:nvSpPr>
        <p:spPr>
          <a:xfrm>
            <a:off x="2027372" y="3409952"/>
            <a:ext cx="9326427" cy="1181098"/>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127000" indent="0" algn="just">
              <a:spcBef>
                <a:spcPts val="0"/>
              </a:spcBef>
              <a:buClr>
                <a:srgbClr val="1C4587"/>
              </a:buClr>
            </a:pPr>
            <a:r>
              <a:rPr lang="es-ES" sz="2000" b="1"/>
              <a:t>INVESTIGACIÓN DE ESTUDIANTES </a:t>
            </a:r>
            <a:endParaRPr lang="es-ES" sz="2000"/>
          </a:p>
          <a:p>
            <a:pPr marL="127000" indent="0" algn="just">
              <a:spcBef>
                <a:spcPts val="0"/>
              </a:spcBef>
              <a:buClr>
                <a:srgbClr val="1C4587"/>
              </a:buClr>
            </a:pPr>
            <a:r>
              <a:rPr lang="es-ES"/>
              <a:t>La Escuela Profesional propicia y promueve la investigación de los estudiantes, integrándolos en la plana de investigadores asistentes en los diferentes proyectos de investigación. También se promueve la creación de centros de estudio en el seno de la Escuela.</a:t>
            </a:r>
          </a:p>
          <a:p>
            <a:pPr marL="596900" indent="0" algn="just">
              <a:spcBef>
                <a:spcPts val="0"/>
              </a:spcBef>
              <a:buClr>
                <a:srgbClr val="1C4587"/>
              </a:buClr>
              <a:buSzPts val="1400"/>
            </a:pPr>
            <a:endParaRPr lang="es-ES" sz="2000">
              <a:latin typeface="Arial"/>
              <a:ea typeface="Arial"/>
              <a:cs typeface="Arial"/>
              <a:sym typeface="Arial"/>
            </a:endParaRPr>
          </a:p>
          <a:p>
            <a:pPr marL="0" indent="0" algn="just">
              <a:buSzPts val="1400"/>
            </a:pPr>
            <a:endParaRPr lang="es-ES" sz="1400"/>
          </a:p>
        </p:txBody>
      </p:sp>
      <p:sp>
        <p:nvSpPr>
          <p:cNvPr id="2" name="Rectángulo 1"/>
          <p:cNvSpPr/>
          <p:nvPr/>
        </p:nvSpPr>
        <p:spPr>
          <a:xfrm>
            <a:off x="2027372" y="5000683"/>
            <a:ext cx="9326428" cy="1138773"/>
          </a:xfrm>
          <a:prstGeom prst="rect">
            <a:avLst/>
          </a:prstGeom>
        </p:spPr>
        <p:txBody>
          <a:bodyPr wrap="square">
            <a:spAutoFit/>
          </a:bodyPr>
          <a:lstStyle/>
          <a:p>
            <a:pPr marL="127000" lvl="0" algn="just">
              <a:buClr>
                <a:srgbClr val="1C4587"/>
              </a:buClr>
              <a:buSzPts val="1600"/>
            </a:pPr>
            <a:r>
              <a:rPr lang="es-ES" sz="2000" b="1">
                <a:latin typeface="Calibri" panose="020F0502020204030204" pitchFamily="34" charset="0"/>
                <a:ea typeface="Calibri" panose="020F0502020204030204" pitchFamily="34" charset="0"/>
                <a:cs typeface="Calibri" panose="020F0502020204030204" pitchFamily="34" charset="0"/>
              </a:rPr>
              <a:t>PUBLICACIÓN DE INVESTIGACIONES</a:t>
            </a:r>
            <a:endParaRPr lang="es-ES" sz="2000">
              <a:latin typeface="Calibri" panose="020F0502020204030204" pitchFamily="34" charset="0"/>
              <a:ea typeface="Calibri" panose="020F0502020204030204" pitchFamily="34" charset="0"/>
              <a:cs typeface="Calibri" panose="020F0502020204030204" pitchFamily="34" charset="0"/>
            </a:endParaRPr>
          </a:p>
          <a:p>
            <a:pPr marL="127000" lvl="0" algn="just">
              <a:buClr>
                <a:srgbClr val="1C4587"/>
              </a:buClr>
              <a:buSzPts val="1600"/>
            </a:pPr>
            <a:r>
              <a:rPr lang="es-ES" sz="1600">
                <a:latin typeface="Calibri" panose="020F0502020204030204" pitchFamily="34" charset="0"/>
                <a:ea typeface="Calibri" panose="020F0502020204030204" pitchFamily="34" charset="0"/>
                <a:cs typeface="Calibri" panose="020F0502020204030204" pitchFamily="34" charset="0"/>
              </a:rPr>
              <a:t>La Universidad promueve y apoya la publicación de los resultados de las investigaciones mediante revistas científicas locales, organización de eventos de difusión, apoyo económico para la publicación en revistas indexadas, entre otros.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46"/>
          <p:cNvSpPr txBox="1">
            <a:spLocks noGrp="1"/>
          </p:cNvSpPr>
          <p:nvPr>
            <p:ph type="ctrTitle"/>
          </p:nvPr>
        </p:nvSpPr>
        <p:spPr>
          <a:xfrm>
            <a:off x="2603794" y="54497"/>
            <a:ext cx="10597856"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2400"/>
              <a:t>EVALUACIÓN EN EL CAMPUS</a:t>
            </a:r>
            <a:endParaRPr/>
          </a:p>
        </p:txBody>
      </p:sp>
      <p:sp>
        <p:nvSpPr>
          <p:cNvPr id="1182" name="Google Shape;1182;p46"/>
          <p:cNvSpPr txBox="1">
            <a:spLocks noGrp="1"/>
          </p:cNvSpPr>
          <p:nvPr>
            <p:ph type="body" idx="1"/>
          </p:nvPr>
        </p:nvSpPr>
        <p:spPr>
          <a:xfrm>
            <a:off x="1684472" y="1287794"/>
            <a:ext cx="9745527" cy="4236705"/>
          </a:xfrm>
          <a:prstGeom prst="rect">
            <a:avLst/>
          </a:prstGeom>
          <a:noFill/>
          <a:ln>
            <a:noFill/>
          </a:ln>
        </p:spPr>
        <p:txBody>
          <a:bodyPr spcFirstLastPara="1" wrap="square" lIns="0" tIns="45700" rIns="0" bIns="45700" anchor="t" anchorCtr="0">
            <a:normAutofit/>
          </a:bodyPr>
          <a:lstStyle/>
          <a:p>
            <a:pPr marL="127000" marR="0" lvl="0" indent="0" algn="just" rtl="0">
              <a:lnSpc>
                <a:spcPct val="100000"/>
              </a:lnSpc>
              <a:spcBef>
                <a:spcPts val="0"/>
              </a:spcBef>
              <a:spcAft>
                <a:spcPts val="0"/>
              </a:spcAft>
              <a:buClr>
                <a:srgbClr val="1C4587"/>
              </a:buClr>
              <a:buSzPts val="1600"/>
              <a:buNone/>
            </a:pPr>
            <a:r>
              <a:rPr lang="es-ES" sz="2000" b="1" i="0" u="none" strike="noStrike" cap="none">
                <a:latin typeface="Arial"/>
                <a:ea typeface="Arial"/>
                <a:cs typeface="Arial"/>
                <a:sym typeface="Arial"/>
              </a:rPr>
              <a:t>Objetivo:</a:t>
            </a:r>
            <a:endParaRPr/>
          </a:p>
          <a:p>
            <a:pPr marL="127000" marR="0" lvl="0" indent="0" algn="just" rtl="0">
              <a:lnSpc>
                <a:spcPct val="100000"/>
              </a:lnSpc>
              <a:spcBef>
                <a:spcPts val="0"/>
              </a:spcBef>
              <a:spcAft>
                <a:spcPts val="0"/>
              </a:spcAft>
              <a:buClr>
                <a:srgbClr val="1C4587"/>
              </a:buClr>
              <a:buSzPts val="1600"/>
              <a:buNone/>
            </a:pPr>
            <a:r>
              <a:rPr lang="es-ES" sz="2000" i="0" u="none" strike="noStrike" cap="none">
                <a:latin typeface="Arial"/>
                <a:ea typeface="Arial"/>
                <a:cs typeface="Arial"/>
                <a:sym typeface="Arial"/>
              </a:rPr>
              <a:t>ICACIT conduce una evaluación en el campus para corroborar aspectos del informe de autoestudio y revisar aspectos que no pueden ser adecuadamente descritos en el Informe de Autoestudio</a:t>
            </a:r>
            <a:endParaRPr/>
          </a:p>
          <a:p>
            <a:pPr marL="127000" marR="0" lvl="0" indent="0" algn="just" rtl="0">
              <a:lnSpc>
                <a:spcPct val="100000"/>
              </a:lnSpc>
              <a:spcBef>
                <a:spcPts val="0"/>
              </a:spcBef>
              <a:spcAft>
                <a:spcPts val="0"/>
              </a:spcAft>
              <a:buClr>
                <a:srgbClr val="1C4587"/>
              </a:buClr>
              <a:buSzPts val="1600"/>
              <a:buNone/>
            </a:pPr>
            <a:endParaRPr sz="2000" b="1" i="0" u="none" strike="noStrike" cap="none">
              <a:latin typeface="Arial"/>
              <a:ea typeface="Arial"/>
              <a:cs typeface="Arial"/>
              <a:sym typeface="Arial"/>
            </a:endParaRPr>
          </a:p>
          <a:p>
            <a:pPr marL="127000" marR="0" lvl="0" indent="0" algn="just" rtl="0">
              <a:lnSpc>
                <a:spcPct val="100000"/>
              </a:lnSpc>
              <a:spcBef>
                <a:spcPts val="0"/>
              </a:spcBef>
              <a:spcAft>
                <a:spcPts val="0"/>
              </a:spcAft>
              <a:buClr>
                <a:srgbClr val="1C4587"/>
              </a:buClr>
              <a:buSzPts val="1600"/>
              <a:buNone/>
            </a:pPr>
            <a:r>
              <a:rPr lang="es-ES" sz="2000" b="1">
                <a:latin typeface="Arial"/>
                <a:ea typeface="Arial"/>
                <a:cs typeface="Arial"/>
                <a:sym typeface="Arial"/>
              </a:rPr>
              <a:t>Fecha:</a:t>
            </a:r>
            <a:endParaRPr/>
          </a:p>
          <a:p>
            <a:pPr marL="127000" marR="0" lvl="0" indent="0" algn="just" rtl="0">
              <a:lnSpc>
                <a:spcPct val="100000"/>
              </a:lnSpc>
              <a:spcBef>
                <a:spcPts val="0"/>
              </a:spcBef>
              <a:spcAft>
                <a:spcPts val="0"/>
              </a:spcAft>
              <a:buClr>
                <a:srgbClr val="1C4587"/>
              </a:buClr>
              <a:buSzPts val="1600"/>
              <a:buNone/>
            </a:pPr>
            <a:r>
              <a:rPr lang="es-ES" sz="2000">
                <a:latin typeface="Arial"/>
                <a:ea typeface="Arial"/>
                <a:cs typeface="Arial"/>
                <a:sym typeface="Arial"/>
              </a:rPr>
              <a:t>Del 08/06/2025 al 11/06/2025</a:t>
            </a:r>
            <a:endParaRPr/>
          </a:p>
          <a:p>
            <a:pPr marL="127000" marR="0" lvl="0" indent="0" algn="just" rtl="0">
              <a:lnSpc>
                <a:spcPct val="100000"/>
              </a:lnSpc>
              <a:spcBef>
                <a:spcPts val="0"/>
              </a:spcBef>
              <a:spcAft>
                <a:spcPts val="0"/>
              </a:spcAft>
              <a:buClr>
                <a:srgbClr val="1C4587"/>
              </a:buClr>
              <a:buSzPts val="1600"/>
              <a:buNone/>
            </a:pPr>
            <a:endParaRPr sz="2000">
              <a:latin typeface="Arial"/>
              <a:ea typeface="Arial"/>
              <a:cs typeface="Arial"/>
              <a:sym typeface="Arial"/>
            </a:endParaRPr>
          </a:p>
          <a:p>
            <a:pPr marL="127000" marR="0" lvl="0" indent="0" algn="just" rtl="0">
              <a:lnSpc>
                <a:spcPct val="100000"/>
              </a:lnSpc>
              <a:spcBef>
                <a:spcPts val="0"/>
              </a:spcBef>
              <a:spcAft>
                <a:spcPts val="0"/>
              </a:spcAft>
              <a:buClr>
                <a:srgbClr val="1C4587"/>
              </a:buClr>
              <a:buSzPts val="1600"/>
              <a:buNone/>
            </a:pPr>
            <a:r>
              <a:rPr lang="es-ES" sz="2000" i="0" u="none" strike="noStrike" cap="none">
                <a:latin typeface="Arial"/>
                <a:ea typeface="Arial"/>
                <a:cs typeface="Arial"/>
                <a:sym typeface="Arial"/>
              </a:rPr>
              <a:t>.</a:t>
            </a:r>
            <a:endParaRPr/>
          </a:p>
          <a:p>
            <a:pPr marL="596900" marR="0" lvl="0" indent="0" algn="just" rtl="0">
              <a:lnSpc>
                <a:spcPct val="100000"/>
              </a:lnSpc>
              <a:spcBef>
                <a:spcPts val="0"/>
              </a:spcBef>
              <a:spcAft>
                <a:spcPts val="0"/>
              </a:spcAft>
              <a:buClr>
                <a:srgbClr val="1C4587"/>
              </a:buClr>
              <a:buSzPts val="1400"/>
              <a:buNone/>
            </a:pPr>
            <a:endParaRPr sz="2000" i="0" u="none" strike="noStrike" cap="none">
              <a:latin typeface="Arial"/>
              <a:ea typeface="Arial"/>
              <a:cs typeface="Arial"/>
              <a:sym typeface="Arial"/>
            </a:endParaRPr>
          </a:p>
          <a:p>
            <a:pPr marL="0" lvl="0" indent="0" algn="just" rtl="0">
              <a:lnSpc>
                <a:spcPct val="100000"/>
              </a:lnSpc>
              <a:spcBef>
                <a:spcPts val="1000"/>
              </a:spcBef>
              <a:spcAft>
                <a:spcPts val="0"/>
              </a:spcAft>
              <a:buClr>
                <a:schemeClr val="dk1"/>
              </a:buClr>
              <a:buSzPts val="1400"/>
              <a:buNone/>
            </a:pPr>
            <a:endParaRPr sz="1400"/>
          </a:p>
        </p:txBody>
      </p:sp>
      <p:grpSp>
        <p:nvGrpSpPr>
          <p:cNvPr id="1183" name="Google Shape;1183;p46"/>
          <p:cNvGrpSpPr/>
          <p:nvPr/>
        </p:nvGrpSpPr>
        <p:grpSpPr>
          <a:xfrm>
            <a:off x="86177" y="380832"/>
            <a:ext cx="2212916" cy="885166"/>
            <a:chOff x="4509" y="504087"/>
            <a:chExt cx="2625089" cy="1050035"/>
          </a:xfrm>
        </p:grpSpPr>
        <p:sp>
          <p:nvSpPr>
            <p:cNvPr id="1184" name="Google Shape;1184;p46"/>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6"/>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03</a:t>
              </a:r>
              <a:endParaRPr sz="6300" b="0" i="0" u="none" strike="noStrike" cap="none">
                <a:solidFill>
                  <a:schemeClr val="dk1"/>
                </a:solidFill>
                <a:latin typeface="Calibri"/>
                <a:ea typeface="Calibri"/>
                <a:cs typeface="Calibri"/>
                <a:sym typeface="Calibri"/>
              </a:endParaRPr>
            </a:p>
          </p:txBody>
        </p:sp>
      </p:grpSp>
      <p:grpSp>
        <p:nvGrpSpPr>
          <p:cNvPr id="1186" name="Google Shape;1186;p46"/>
          <p:cNvGrpSpPr/>
          <p:nvPr/>
        </p:nvGrpSpPr>
        <p:grpSpPr>
          <a:xfrm>
            <a:off x="152589" y="-817359"/>
            <a:ext cx="764173" cy="7294527"/>
            <a:chOff x="154318" y="-2282705"/>
            <a:chExt cx="867266" cy="8278617"/>
          </a:xfrm>
        </p:grpSpPr>
        <p:grpSp>
          <p:nvGrpSpPr>
            <p:cNvPr id="1187" name="Google Shape;1187;p46"/>
            <p:cNvGrpSpPr/>
            <p:nvPr/>
          </p:nvGrpSpPr>
          <p:grpSpPr>
            <a:xfrm rot="-5400000">
              <a:off x="-3525537" y="1467853"/>
              <a:ext cx="8202738" cy="701621"/>
              <a:chOff x="1317110" y="5893258"/>
              <a:chExt cx="8373644" cy="716239"/>
            </a:xfrm>
          </p:grpSpPr>
          <p:grpSp>
            <p:nvGrpSpPr>
              <p:cNvPr id="1188" name="Google Shape;1188;p46"/>
              <p:cNvGrpSpPr/>
              <p:nvPr/>
            </p:nvGrpSpPr>
            <p:grpSpPr>
              <a:xfrm>
                <a:off x="1317110" y="5910098"/>
                <a:ext cx="8373644" cy="682561"/>
                <a:chOff x="1317110" y="5910098"/>
                <a:chExt cx="9280061" cy="711220"/>
              </a:xfrm>
            </p:grpSpPr>
            <p:sp>
              <p:nvSpPr>
                <p:cNvPr id="1189" name="Google Shape;1189;p46"/>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190" name="Google Shape;1190;p46"/>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1191" name="Google Shape;1191;p46"/>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1192" name="Google Shape;1192;p46"/>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7"/>
          <p:cNvSpPr txBox="1">
            <a:spLocks noGrp="1"/>
          </p:cNvSpPr>
          <p:nvPr>
            <p:ph type="ctrTitle"/>
          </p:nvPr>
        </p:nvSpPr>
        <p:spPr>
          <a:xfrm>
            <a:off x="1627321" y="339645"/>
            <a:ext cx="10392883"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600"/>
              <a:buFont typeface="Arial"/>
              <a:buNone/>
            </a:pPr>
            <a:r>
              <a:rPr lang="es-ES" sz="3600"/>
              <a:t>RESUMEN DE FASES EN EL PROCESO DE AMPLIACIÓN DE LA ACREDITACIÓN</a:t>
            </a:r>
            <a:endParaRPr/>
          </a:p>
        </p:txBody>
      </p:sp>
      <p:grpSp>
        <p:nvGrpSpPr>
          <p:cNvPr id="437" name="Google Shape;437;p7"/>
          <p:cNvGrpSpPr/>
          <p:nvPr/>
        </p:nvGrpSpPr>
        <p:grpSpPr>
          <a:xfrm>
            <a:off x="1579981" y="1951741"/>
            <a:ext cx="9712830" cy="1050035"/>
            <a:chOff x="4509" y="504087"/>
            <a:chExt cx="9712830" cy="1050035"/>
          </a:xfrm>
        </p:grpSpPr>
        <p:sp>
          <p:nvSpPr>
            <p:cNvPr id="438" name="Google Shape;438;p7"/>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7"/>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lt1"/>
                </a:buClr>
                <a:buSzPts val="6300"/>
                <a:buFont typeface="Calibri"/>
                <a:buNone/>
              </a:pPr>
              <a:r>
                <a:rPr lang="es-ES" sz="6300" b="0" i="0" u="none" strike="noStrike" cap="none">
                  <a:solidFill>
                    <a:schemeClr val="accent4"/>
                  </a:solidFill>
                  <a:latin typeface="Calibri"/>
                  <a:ea typeface="Calibri"/>
                  <a:cs typeface="Calibri"/>
                  <a:sym typeface="Calibri"/>
                </a:rPr>
                <a:t>01</a:t>
              </a:r>
              <a:endParaRPr sz="6300" b="0" i="0" u="none" strike="noStrike" cap="none">
                <a:solidFill>
                  <a:schemeClr val="accent4"/>
                </a:solidFill>
                <a:latin typeface="Calibri"/>
                <a:ea typeface="Calibri"/>
                <a:cs typeface="Calibri"/>
                <a:sym typeface="Calibri"/>
              </a:endParaRPr>
            </a:p>
          </p:txBody>
        </p:sp>
        <p:sp>
          <p:nvSpPr>
            <p:cNvPr id="440" name="Google Shape;440;p7"/>
            <p:cNvSpPr/>
            <p:nvPr/>
          </p:nvSpPr>
          <p:spPr>
            <a:xfrm>
              <a:off x="2367090"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7"/>
            <p:cNvSpPr txBox="1"/>
            <p:nvPr/>
          </p:nvSpPr>
          <p:spPr>
            <a:xfrm>
              <a:off x="2892108"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lt1"/>
                </a:buClr>
                <a:buSzPts val="6300"/>
                <a:buFont typeface="Calibri"/>
                <a:buNone/>
              </a:pPr>
              <a:r>
                <a:rPr lang="es-ES" sz="6300" b="0" i="0" u="none" strike="noStrike" cap="none">
                  <a:solidFill>
                    <a:srgbClr val="0070C0"/>
                  </a:solidFill>
                  <a:latin typeface="Calibri"/>
                  <a:ea typeface="Calibri"/>
                  <a:cs typeface="Calibri"/>
                  <a:sym typeface="Calibri"/>
                </a:rPr>
                <a:t>02</a:t>
              </a:r>
              <a:endParaRPr sz="6300" b="0" i="0" u="none" strike="noStrike" cap="none">
                <a:solidFill>
                  <a:srgbClr val="0070C0"/>
                </a:solidFill>
                <a:latin typeface="Calibri"/>
                <a:ea typeface="Calibri"/>
                <a:cs typeface="Calibri"/>
                <a:sym typeface="Calibri"/>
              </a:endParaRPr>
            </a:p>
          </p:txBody>
        </p:sp>
        <p:sp>
          <p:nvSpPr>
            <p:cNvPr id="442" name="Google Shape;442;p7"/>
            <p:cNvSpPr/>
            <p:nvPr/>
          </p:nvSpPr>
          <p:spPr>
            <a:xfrm>
              <a:off x="4729670" y="504087"/>
              <a:ext cx="2625089" cy="1050035"/>
            </a:xfrm>
            <a:prstGeom prst="chevron">
              <a:avLst>
                <a:gd name="adj" fmla="val 50000"/>
              </a:avLst>
            </a:prstGeom>
            <a:solidFill>
              <a:srgbClr val="FFC000"/>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7"/>
            <p:cNvSpPr txBox="1"/>
            <p:nvPr/>
          </p:nvSpPr>
          <p:spPr>
            <a:xfrm>
              <a:off x="5254688"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lt1"/>
                </a:buClr>
                <a:buSzPts val="6300"/>
                <a:buFont typeface="Calibri"/>
                <a:buNone/>
              </a:pPr>
              <a:r>
                <a:rPr lang="es-ES" sz="6300" b="0" i="0" u="none" strike="noStrike" cap="none">
                  <a:solidFill>
                    <a:srgbClr val="0070C0"/>
                  </a:solidFill>
                  <a:latin typeface="Calibri"/>
                  <a:ea typeface="Calibri"/>
                  <a:cs typeface="Calibri"/>
                  <a:sym typeface="Calibri"/>
                </a:rPr>
                <a:t>03</a:t>
              </a:r>
              <a:endParaRPr sz="6300" b="0" i="0" u="none" strike="noStrike" cap="none">
                <a:solidFill>
                  <a:srgbClr val="0070C0"/>
                </a:solidFill>
                <a:latin typeface="Calibri"/>
                <a:ea typeface="Calibri"/>
                <a:cs typeface="Calibri"/>
                <a:sym typeface="Calibri"/>
              </a:endParaRPr>
            </a:p>
          </p:txBody>
        </p:sp>
        <p:sp>
          <p:nvSpPr>
            <p:cNvPr id="444" name="Google Shape;444;p7"/>
            <p:cNvSpPr/>
            <p:nvPr/>
          </p:nvSpPr>
          <p:spPr>
            <a:xfrm>
              <a:off x="7092250"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7"/>
            <p:cNvSpPr txBox="1"/>
            <p:nvPr/>
          </p:nvSpPr>
          <p:spPr>
            <a:xfrm>
              <a:off x="7617268"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lt1"/>
                </a:buClr>
                <a:buSzPts val="6300"/>
                <a:buFont typeface="Calibri"/>
                <a:buNone/>
              </a:pPr>
              <a:r>
                <a:rPr lang="es-ES" sz="6300" b="0" i="0" u="none" strike="noStrike" cap="none">
                  <a:solidFill>
                    <a:srgbClr val="0070C0"/>
                  </a:solidFill>
                  <a:latin typeface="Calibri"/>
                  <a:ea typeface="Calibri"/>
                  <a:cs typeface="Calibri"/>
                  <a:sym typeface="Calibri"/>
                </a:rPr>
                <a:t>04</a:t>
              </a:r>
              <a:endParaRPr sz="6300" b="0" i="0" u="none" strike="noStrike" cap="none">
                <a:solidFill>
                  <a:srgbClr val="0070C0"/>
                </a:solidFill>
                <a:latin typeface="Calibri"/>
                <a:ea typeface="Calibri"/>
                <a:cs typeface="Calibri"/>
                <a:sym typeface="Calibri"/>
              </a:endParaRPr>
            </a:p>
          </p:txBody>
        </p:sp>
      </p:grpSp>
      <p:grpSp>
        <p:nvGrpSpPr>
          <p:cNvPr id="446" name="Google Shape;446;p7"/>
          <p:cNvGrpSpPr/>
          <p:nvPr/>
        </p:nvGrpSpPr>
        <p:grpSpPr>
          <a:xfrm>
            <a:off x="1623416" y="3472154"/>
            <a:ext cx="2336843" cy="1686071"/>
            <a:chOff x="3189316" y="4263161"/>
            <a:chExt cx="2736304" cy="1686071"/>
          </a:xfrm>
        </p:grpSpPr>
        <p:sp>
          <p:nvSpPr>
            <p:cNvPr id="447" name="Google Shape;447;p7"/>
            <p:cNvSpPr txBox="1"/>
            <p:nvPr/>
          </p:nvSpPr>
          <p:spPr>
            <a:xfrm>
              <a:off x="3189316" y="4263161"/>
              <a:ext cx="2736304" cy="369332"/>
            </a:xfrm>
            <a:prstGeom prst="rect">
              <a:avLst/>
            </a:prstGeom>
            <a:noFill/>
            <a:ln>
              <a:noFill/>
            </a:ln>
          </p:spPr>
          <p:txBody>
            <a:bodyPr spcFirstLastPara="1" wrap="square" lIns="0" tIns="45700" rIns="91425" bIns="45700" anchor="ctr" anchorCtr="0">
              <a:spAutoFit/>
            </a:bodyPr>
            <a:lstStyle/>
            <a:p>
              <a:pPr marL="0" marR="0" lvl="0" indent="0" algn="l" rtl="0">
                <a:lnSpc>
                  <a:spcPct val="100000"/>
                </a:lnSpc>
                <a:spcBef>
                  <a:spcPts val="0"/>
                </a:spcBef>
                <a:spcAft>
                  <a:spcPts val="0"/>
                </a:spcAft>
                <a:buClr>
                  <a:srgbClr val="002060"/>
                </a:buClr>
                <a:buSzPts val="1800"/>
                <a:buFont typeface="Arial"/>
                <a:buNone/>
              </a:pPr>
              <a:r>
                <a:rPr lang="es-ES" sz="1800" b="1" i="0" u="none" strike="noStrike" cap="none">
                  <a:solidFill>
                    <a:srgbClr val="002060"/>
                  </a:solidFill>
                  <a:latin typeface="Arial"/>
                  <a:ea typeface="Arial"/>
                  <a:cs typeface="Arial"/>
                  <a:sym typeface="Arial"/>
                </a:rPr>
                <a:t>Cuestionario de Autoestudio ICACIT</a:t>
              </a:r>
              <a:endParaRPr sz="1800" b="1" i="0" u="none" strike="noStrike" cap="none">
                <a:solidFill>
                  <a:srgbClr val="002060"/>
                </a:solidFill>
                <a:latin typeface="Arial"/>
                <a:ea typeface="Arial"/>
                <a:cs typeface="Arial"/>
                <a:sym typeface="Arial"/>
              </a:endParaRPr>
            </a:p>
          </p:txBody>
        </p:sp>
        <p:sp>
          <p:nvSpPr>
            <p:cNvPr id="448" name="Google Shape;448;p7"/>
            <p:cNvSpPr txBox="1"/>
            <p:nvPr/>
          </p:nvSpPr>
          <p:spPr>
            <a:xfrm>
              <a:off x="3189316" y="4564278"/>
              <a:ext cx="2736304" cy="1384954"/>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ICACIT proporciona una plantilla para un Informe de Autoestudio proporcionado a los Programas que han remitido una solicitan formal para ser evaluados con fines de Acreditación.</a:t>
              </a:r>
              <a:r>
                <a:rPr lang="es-ES"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grpSp>
      <p:grpSp>
        <p:nvGrpSpPr>
          <p:cNvPr id="449" name="Google Shape;449;p7"/>
          <p:cNvGrpSpPr/>
          <p:nvPr/>
        </p:nvGrpSpPr>
        <p:grpSpPr>
          <a:xfrm>
            <a:off x="4160687" y="3463633"/>
            <a:ext cx="2336843" cy="2240069"/>
            <a:chOff x="7040896" y="4263161"/>
            <a:chExt cx="2736304" cy="2240069"/>
          </a:xfrm>
        </p:grpSpPr>
        <p:sp>
          <p:nvSpPr>
            <p:cNvPr id="450" name="Google Shape;450;p7"/>
            <p:cNvSpPr txBox="1"/>
            <p:nvPr/>
          </p:nvSpPr>
          <p:spPr>
            <a:xfrm>
              <a:off x="7040896" y="4263161"/>
              <a:ext cx="2736304" cy="369332"/>
            </a:xfrm>
            <a:prstGeom prst="rect">
              <a:avLst/>
            </a:prstGeom>
            <a:noFill/>
            <a:ln>
              <a:noFill/>
            </a:ln>
          </p:spPr>
          <p:txBody>
            <a:bodyPr spcFirstLastPara="1" wrap="square" lIns="0" tIns="45700" rIns="91425" bIns="45700" anchor="ctr" anchorCtr="0">
              <a:spAutoFit/>
            </a:bodyPr>
            <a:lstStyle/>
            <a:p>
              <a:pPr marL="0" marR="0" lvl="0" indent="0" algn="l" rtl="0">
                <a:lnSpc>
                  <a:spcPct val="100000"/>
                </a:lnSpc>
                <a:spcBef>
                  <a:spcPts val="0"/>
                </a:spcBef>
                <a:spcAft>
                  <a:spcPts val="0"/>
                </a:spcAft>
                <a:buClr>
                  <a:srgbClr val="002060"/>
                </a:buClr>
                <a:buSzPts val="1800"/>
                <a:buFont typeface="Arial"/>
                <a:buNone/>
              </a:pPr>
              <a:r>
                <a:rPr lang="es-ES" sz="1800" b="1" i="0" u="none" strike="noStrike" cap="none">
                  <a:solidFill>
                    <a:srgbClr val="002060"/>
                  </a:solidFill>
                  <a:latin typeface="Arial"/>
                  <a:ea typeface="Arial"/>
                  <a:cs typeface="Arial"/>
                  <a:sym typeface="Arial"/>
                </a:rPr>
                <a:t>Informe de Autoestudio </a:t>
              </a:r>
              <a:endParaRPr sz="1800" b="1" i="0" u="none" strike="noStrike" cap="none">
                <a:solidFill>
                  <a:srgbClr val="002060"/>
                </a:solidFill>
                <a:latin typeface="Arial"/>
                <a:ea typeface="Arial"/>
                <a:cs typeface="Arial"/>
                <a:sym typeface="Arial"/>
              </a:endParaRPr>
            </a:p>
          </p:txBody>
        </p:sp>
        <p:sp>
          <p:nvSpPr>
            <p:cNvPr id="451" name="Google Shape;451;p7"/>
            <p:cNvSpPr txBox="1"/>
            <p:nvPr/>
          </p:nvSpPr>
          <p:spPr>
            <a:xfrm>
              <a:off x="7040896" y="4564278"/>
              <a:ext cx="2736304" cy="1938952"/>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Es el documento principal que cada Programa utiliza para explicar cómo satisface todos los criterios, políticas y procedimientos de la Acreditación ICACIT aplicables. El Informe de Autoestudio debe seguir estrictamente la plantilla preparada por ICACIT.</a:t>
              </a:r>
              <a:r>
                <a:rPr lang="es-ES"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grpSp>
      <p:grpSp>
        <p:nvGrpSpPr>
          <p:cNvPr id="452" name="Google Shape;452;p7"/>
          <p:cNvGrpSpPr/>
          <p:nvPr/>
        </p:nvGrpSpPr>
        <p:grpSpPr>
          <a:xfrm>
            <a:off x="6436397" y="3483828"/>
            <a:ext cx="2117053" cy="2055403"/>
            <a:chOff x="3189316" y="5127257"/>
            <a:chExt cx="2736304" cy="2055403"/>
          </a:xfrm>
        </p:grpSpPr>
        <p:sp>
          <p:nvSpPr>
            <p:cNvPr id="453" name="Google Shape;453;p7"/>
            <p:cNvSpPr txBox="1"/>
            <p:nvPr/>
          </p:nvSpPr>
          <p:spPr>
            <a:xfrm>
              <a:off x="3189316" y="5127257"/>
              <a:ext cx="2736304" cy="369332"/>
            </a:xfrm>
            <a:prstGeom prst="rect">
              <a:avLst/>
            </a:prstGeom>
            <a:noFill/>
            <a:ln>
              <a:noFill/>
            </a:ln>
          </p:spPr>
          <p:txBody>
            <a:bodyPr spcFirstLastPara="1" wrap="square" lIns="0" tIns="45700" rIns="91425" bIns="45700" anchor="ctr" anchorCtr="0">
              <a:spAutoFit/>
            </a:bodyPr>
            <a:lstStyle/>
            <a:p>
              <a:pPr marL="0" marR="0" lvl="0" indent="0" algn="l" rtl="0">
                <a:lnSpc>
                  <a:spcPct val="100000"/>
                </a:lnSpc>
                <a:spcBef>
                  <a:spcPts val="0"/>
                </a:spcBef>
                <a:spcAft>
                  <a:spcPts val="0"/>
                </a:spcAft>
                <a:buClr>
                  <a:srgbClr val="002060"/>
                </a:buClr>
                <a:buSzPts val="1800"/>
                <a:buFont typeface="Arial"/>
                <a:buNone/>
              </a:pPr>
              <a:r>
                <a:rPr lang="es-ES" sz="1800" b="1" i="0" u="none" strike="noStrike" cap="none">
                  <a:solidFill>
                    <a:srgbClr val="002060"/>
                  </a:solidFill>
                  <a:latin typeface="Arial"/>
                  <a:ea typeface="Arial"/>
                  <a:cs typeface="Arial"/>
                  <a:sym typeface="Arial"/>
                </a:rPr>
                <a:t>Evaluación en el Campus</a:t>
              </a:r>
              <a:endParaRPr sz="1800" b="1" i="0" u="none" strike="noStrike" cap="none">
                <a:solidFill>
                  <a:srgbClr val="002060"/>
                </a:solidFill>
                <a:latin typeface="Arial"/>
                <a:ea typeface="Arial"/>
                <a:cs typeface="Arial"/>
                <a:sym typeface="Arial"/>
              </a:endParaRPr>
            </a:p>
          </p:txBody>
        </p:sp>
        <p:sp>
          <p:nvSpPr>
            <p:cNvPr id="454" name="Google Shape;454;p7"/>
            <p:cNvSpPr txBox="1"/>
            <p:nvPr/>
          </p:nvSpPr>
          <p:spPr>
            <a:xfrm>
              <a:off x="3189316" y="5428374"/>
              <a:ext cx="2736304" cy="1754286"/>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chemeClr val="dk1"/>
                </a:buClr>
                <a:buSzPts val="1200"/>
                <a:buFont typeface="Calibri"/>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ICACIT conduce una evaluación en el campus para corroborar aspectos del informe de autoestudio y revisar aspectos que no pueden ser adecuadamente descritos en el Informe de Autoestudio</a:t>
              </a:r>
              <a:r>
                <a:rPr lang="es-ES"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grpSp>
      <p:grpSp>
        <p:nvGrpSpPr>
          <p:cNvPr id="455" name="Google Shape;455;p7"/>
          <p:cNvGrpSpPr/>
          <p:nvPr/>
        </p:nvGrpSpPr>
        <p:grpSpPr>
          <a:xfrm>
            <a:off x="8687059" y="3370722"/>
            <a:ext cx="2476654" cy="1132114"/>
            <a:chOff x="7040896" y="5127257"/>
            <a:chExt cx="2736304" cy="1132114"/>
          </a:xfrm>
        </p:grpSpPr>
        <p:sp>
          <p:nvSpPr>
            <p:cNvPr id="456" name="Google Shape;456;p7"/>
            <p:cNvSpPr txBox="1"/>
            <p:nvPr/>
          </p:nvSpPr>
          <p:spPr>
            <a:xfrm>
              <a:off x="7040896" y="5127257"/>
              <a:ext cx="2736304" cy="369332"/>
            </a:xfrm>
            <a:prstGeom prst="rect">
              <a:avLst/>
            </a:prstGeom>
            <a:noFill/>
            <a:ln>
              <a:noFill/>
            </a:ln>
          </p:spPr>
          <p:txBody>
            <a:bodyPr spcFirstLastPara="1" wrap="square" lIns="0" tIns="45700" rIns="91425" bIns="45700" anchor="ctr" anchorCtr="0">
              <a:spAutoFit/>
            </a:bodyPr>
            <a:lstStyle/>
            <a:p>
              <a:pPr marL="0" marR="0" lvl="0" indent="0" algn="l" rtl="0">
                <a:lnSpc>
                  <a:spcPct val="100000"/>
                </a:lnSpc>
                <a:spcBef>
                  <a:spcPts val="0"/>
                </a:spcBef>
                <a:spcAft>
                  <a:spcPts val="0"/>
                </a:spcAft>
                <a:buClr>
                  <a:srgbClr val="002060"/>
                </a:buClr>
                <a:buSzPts val="1800"/>
                <a:buFont typeface="Arial"/>
                <a:buNone/>
              </a:pPr>
              <a:r>
                <a:rPr lang="es-ES" sz="1800" b="1" i="0" u="none" strike="noStrike" cap="none">
                  <a:solidFill>
                    <a:srgbClr val="002060"/>
                  </a:solidFill>
                  <a:latin typeface="Arial"/>
                  <a:ea typeface="Arial"/>
                  <a:cs typeface="Arial"/>
                  <a:sym typeface="Arial"/>
                </a:rPr>
                <a:t>Acreditación</a:t>
              </a:r>
              <a:endParaRPr sz="1800" b="1" i="0" u="none" strike="noStrike" cap="none">
                <a:solidFill>
                  <a:srgbClr val="002060"/>
                </a:solidFill>
                <a:latin typeface="Arial"/>
                <a:ea typeface="Arial"/>
                <a:cs typeface="Arial"/>
                <a:sym typeface="Arial"/>
              </a:endParaRPr>
            </a:p>
          </p:txBody>
        </p:sp>
        <p:sp>
          <p:nvSpPr>
            <p:cNvPr id="457" name="Google Shape;457;p7"/>
            <p:cNvSpPr txBox="1"/>
            <p:nvPr/>
          </p:nvSpPr>
          <p:spPr>
            <a:xfrm>
              <a:off x="7040896" y="5428374"/>
              <a:ext cx="2736304" cy="830997"/>
            </a:xfrm>
            <a:prstGeom prst="rect">
              <a:avLst/>
            </a:prstGeom>
            <a:noFill/>
            <a:ln>
              <a:noFill/>
            </a:ln>
          </p:spPr>
          <p:txBody>
            <a:bodyPr spcFirstLastPara="1" wrap="square" lIns="0"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a:solidFill>
                    <a:srgbClr val="000000"/>
                  </a:solidFill>
                  <a:latin typeface="Arial"/>
                  <a:ea typeface="Arial"/>
                  <a:cs typeface="Arial"/>
                  <a:sym typeface="Arial"/>
                </a:rPr>
                <a:t>El Comité de Acreditación de ICACIT aprobará y emitirá la Declaración Final; la institución educativa recibirá la Declaración Final y el Resumen de las Acciones de Acreditación.</a:t>
              </a:r>
              <a:r>
                <a:rPr lang="es-ES" sz="1200" b="0" i="0" u="none" strike="noStrike" cap="none">
                  <a:solidFill>
                    <a:srgbClr val="3F3F3F"/>
                  </a:solidFill>
                  <a:latin typeface="Arial"/>
                  <a:ea typeface="Arial"/>
                  <a:cs typeface="Arial"/>
                  <a:sym typeface="Arial"/>
                </a:rPr>
                <a:t> </a:t>
              </a:r>
              <a:endParaRPr sz="1200" b="0" i="0" u="none" strike="noStrike" cap="none">
                <a:solidFill>
                  <a:srgbClr val="3F3F3F"/>
                </a:solidFill>
                <a:latin typeface="Arial"/>
                <a:ea typeface="Arial"/>
                <a:cs typeface="Arial"/>
                <a:sym typeface="Arial"/>
              </a:endParaRPr>
            </a:p>
          </p:txBody>
        </p:sp>
      </p:grpSp>
      <p:grpSp>
        <p:nvGrpSpPr>
          <p:cNvPr id="458" name="Google Shape;458;p7"/>
          <p:cNvGrpSpPr/>
          <p:nvPr/>
        </p:nvGrpSpPr>
        <p:grpSpPr>
          <a:xfrm>
            <a:off x="152589" y="-817359"/>
            <a:ext cx="764173" cy="7294527"/>
            <a:chOff x="154318" y="-2282705"/>
            <a:chExt cx="867266" cy="8278617"/>
          </a:xfrm>
        </p:grpSpPr>
        <p:grpSp>
          <p:nvGrpSpPr>
            <p:cNvPr id="459" name="Google Shape;459;p7"/>
            <p:cNvGrpSpPr/>
            <p:nvPr/>
          </p:nvGrpSpPr>
          <p:grpSpPr>
            <a:xfrm rot="-5400000">
              <a:off x="-3525537" y="1467853"/>
              <a:ext cx="8202738" cy="701621"/>
              <a:chOff x="1317110" y="5893258"/>
              <a:chExt cx="8373644" cy="716239"/>
            </a:xfrm>
          </p:grpSpPr>
          <p:grpSp>
            <p:nvGrpSpPr>
              <p:cNvPr id="460" name="Google Shape;460;p7"/>
              <p:cNvGrpSpPr/>
              <p:nvPr/>
            </p:nvGrpSpPr>
            <p:grpSpPr>
              <a:xfrm>
                <a:off x="1317110" y="5910098"/>
                <a:ext cx="8373644" cy="682561"/>
                <a:chOff x="1317110" y="5910098"/>
                <a:chExt cx="9280061" cy="711220"/>
              </a:xfrm>
            </p:grpSpPr>
            <p:sp>
              <p:nvSpPr>
                <p:cNvPr id="461" name="Google Shape;461;p7"/>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62" name="Google Shape;462;p7"/>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463" name="Google Shape;463;p7"/>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464" name="Google Shape;464;p7"/>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47"/>
          <p:cNvSpPr txBox="1">
            <a:spLocks noGrp="1"/>
          </p:cNvSpPr>
          <p:nvPr>
            <p:ph type="ctrTitle"/>
          </p:nvPr>
        </p:nvSpPr>
        <p:spPr>
          <a:xfrm>
            <a:off x="2603794" y="54497"/>
            <a:ext cx="10597856"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2400"/>
              <a:t>EVALUACIÓN EN EL CAMPUS: 08/06/2025</a:t>
            </a:r>
            <a:endParaRPr/>
          </a:p>
        </p:txBody>
      </p:sp>
      <p:grpSp>
        <p:nvGrpSpPr>
          <p:cNvPr id="1198" name="Google Shape;1198;p47"/>
          <p:cNvGrpSpPr/>
          <p:nvPr/>
        </p:nvGrpSpPr>
        <p:grpSpPr>
          <a:xfrm>
            <a:off x="86177" y="380832"/>
            <a:ext cx="2212916" cy="885166"/>
            <a:chOff x="4509" y="504087"/>
            <a:chExt cx="2625089" cy="1050035"/>
          </a:xfrm>
        </p:grpSpPr>
        <p:sp>
          <p:nvSpPr>
            <p:cNvPr id="1199" name="Google Shape;1199;p47"/>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7"/>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03</a:t>
              </a:r>
              <a:endParaRPr sz="6300" b="0" i="0" u="none" strike="noStrike" cap="none">
                <a:solidFill>
                  <a:schemeClr val="dk1"/>
                </a:solidFill>
                <a:latin typeface="Calibri"/>
                <a:ea typeface="Calibri"/>
                <a:cs typeface="Calibri"/>
                <a:sym typeface="Calibri"/>
              </a:endParaRPr>
            </a:p>
          </p:txBody>
        </p:sp>
      </p:grpSp>
      <p:pic>
        <p:nvPicPr>
          <p:cNvPr id="1201" name="Google Shape;1201;p47"/>
          <p:cNvPicPr preferRelativeResize="0"/>
          <p:nvPr/>
        </p:nvPicPr>
        <p:blipFill rotWithShape="1">
          <a:blip r:embed="rId3">
            <a:alphaModFix/>
          </a:blip>
          <a:srcRect/>
          <a:stretch/>
        </p:blipFill>
        <p:spPr>
          <a:xfrm>
            <a:off x="1627776" y="2255241"/>
            <a:ext cx="9895668" cy="4324160"/>
          </a:xfrm>
          <a:prstGeom prst="rect">
            <a:avLst/>
          </a:prstGeom>
          <a:noFill/>
          <a:ln>
            <a:noFill/>
          </a:ln>
        </p:spPr>
      </p:pic>
      <p:pic>
        <p:nvPicPr>
          <p:cNvPr id="1202" name="Google Shape;1202;p47"/>
          <p:cNvPicPr preferRelativeResize="0"/>
          <p:nvPr/>
        </p:nvPicPr>
        <p:blipFill rotWithShape="1">
          <a:blip r:embed="rId4">
            <a:alphaModFix/>
          </a:blip>
          <a:srcRect/>
          <a:stretch/>
        </p:blipFill>
        <p:spPr>
          <a:xfrm>
            <a:off x="1627776" y="1371040"/>
            <a:ext cx="9895672" cy="908698"/>
          </a:xfrm>
          <a:prstGeom prst="rect">
            <a:avLst/>
          </a:prstGeom>
          <a:noFill/>
          <a:ln>
            <a:noFill/>
          </a:ln>
        </p:spPr>
      </p:pic>
      <p:grpSp>
        <p:nvGrpSpPr>
          <p:cNvPr id="1203" name="Google Shape;1203;p47"/>
          <p:cNvGrpSpPr/>
          <p:nvPr/>
        </p:nvGrpSpPr>
        <p:grpSpPr>
          <a:xfrm>
            <a:off x="152589" y="-817359"/>
            <a:ext cx="764173" cy="7294527"/>
            <a:chOff x="154318" y="-2282705"/>
            <a:chExt cx="867266" cy="8278617"/>
          </a:xfrm>
        </p:grpSpPr>
        <p:grpSp>
          <p:nvGrpSpPr>
            <p:cNvPr id="1204" name="Google Shape;1204;p47"/>
            <p:cNvGrpSpPr/>
            <p:nvPr/>
          </p:nvGrpSpPr>
          <p:grpSpPr>
            <a:xfrm rot="-5400000">
              <a:off x="-3525537" y="1467853"/>
              <a:ext cx="8202738" cy="701621"/>
              <a:chOff x="1317110" y="5893258"/>
              <a:chExt cx="8373644" cy="716239"/>
            </a:xfrm>
          </p:grpSpPr>
          <p:grpSp>
            <p:nvGrpSpPr>
              <p:cNvPr id="1205" name="Google Shape;1205;p47"/>
              <p:cNvGrpSpPr/>
              <p:nvPr/>
            </p:nvGrpSpPr>
            <p:grpSpPr>
              <a:xfrm>
                <a:off x="1317110" y="5910098"/>
                <a:ext cx="8373644" cy="682561"/>
                <a:chOff x="1317110" y="5910098"/>
                <a:chExt cx="9280061" cy="711220"/>
              </a:xfrm>
            </p:grpSpPr>
            <p:sp>
              <p:nvSpPr>
                <p:cNvPr id="1206" name="Google Shape;1206;p47"/>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207" name="Google Shape;1207;p47"/>
                <p:cNvPicPr preferRelativeResize="0"/>
                <p:nvPr/>
              </p:nvPicPr>
              <p:blipFill rotWithShape="1">
                <a:blip r:embed="rId5">
                  <a:alphaModFix/>
                </a:blip>
                <a:srcRect/>
                <a:stretch/>
              </p:blipFill>
              <p:spPr>
                <a:xfrm>
                  <a:off x="1317110" y="5910098"/>
                  <a:ext cx="516724" cy="682561"/>
                </a:xfrm>
                <a:prstGeom prst="rect">
                  <a:avLst/>
                </a:prstGeom>
                <a:noFill/>
                <a:ln>
                  <a:noFill/>
                </a:ln>
              </p:spPr>
            </p:pic>
          </p:grpSp>
          <p:pic>
            <p:nvPicPr>
              <p:cNvPr id="1208" name="Google Shape;1208;p47"/>
              <p:cNvPicPr preferRelativeResize="0"/>
              <p:nvPr/>
            </p:nvPicPr>
            <p:blipFill rotWithShape="1">
              <a:blip r:embed="rId6">
                <a:alphaModFix/>
              </a:blip>
              <a:srcRect/>
              <a:stretch/>
            </p:blipFill>
            <p:spPr>
              <a:xfrm>
                <a:off x="2013062" y="5893258"/>
                <a:ext cx="519360" cy="716239"/>
              </a:xfrm>
              <a:prstGeom prst="rect">
                <a:avLst/>
              </a:prstGeom>
              <a:noFill/>
              <a:ln>
                <a:noFill/>
              </a:ln>
            </p:spPr>
          </p:pic>
        </p:grpSp>
        <p:sp>
          <p:nvSpPr>
            <p:cNvPr id="1209" name="Google Shape;1209;p47"/>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13"/>
        <p:cNvGrpSpPr/>
        <p:nvPr/>
      </p:nvGrpSpPr>
      <p:grpSpPr>
        <a:xfrm>
          <a:off x="0" y="0"/>
          <a:ext cx="0" cy="0"/>
          <a:chOff x="0" y="0"/>
          <a:chExt cx="0" cy="0"/>
        </a:xfrm>
      </p:grpSpPr>
      <p:sp>
        <p:nvSpPr>
          <p:cNvPr id="1214" name="Google Shape;1214;p48"/>
          <p:cNvSpPr txBox="1">
            <a:spLocks noGrp="1"/>
          </p:cNvSpPr>
          <p:nvPr>
            <p:ph type="ctrTitle"/>
          </p:nvPr>
        </p:nvSpPr>
        <p:spPr>
          <a:xfrm>
            <a:off x="2603794" y="54497"/>
            <a:ext cx="10597856"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2400"/>
              <a:t>EVALUACIÓN EN EL CAMPUS: 09/06/2025</a:t>
            </a:r>
            <a:endParaRPr/>
          </a:p>
        </p:txBody>
      </p:sp>
      <p:grpSp>
        <p:nvGrpSpPr>
          <p:cNvPr id="1215" name="Google Shape;1215;p48"/>
          <p:cNvGrpSpPr/>
          <p:nvPr/>
        </p:nvGrpSpPr>
        <p:grpSpPr>
          <a:xfrm>
            <a:off x="86177" y="380832"/>
            <a:ext cx="2212916" cy="885166"/>
            <a:chOff x="4509" y="504087"/>
            <a:chExt cx="2625089" cy="1050035"/>
          </a:xfrm>
        </p:grpSpPr>
        <p:sp>
          <p:nvSpPr>
            <p:cNvPr id="1216" name="Google Shape;1216;p48"/>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03</a:t>
              </a:r>
              <a:endParaRPr sz="6300" b="0" i="0" u="none" strike="noStrike" cap="none">
                <a:solidFill>
                  <a:schemeClr val="dk1"/>
                </a:solidFill>
                <a:latin typeface="Calibri"/>
                <a:ea typeface="Calibri"/>
                <a:cs typeface="Calibri"/>
                <a:sym typeface="Calibri"/>
              </a:endParaRPr>
            </a:p>
          </p:txBody>
        </p:sp>
      </p:grpSp>
      <p:pic>
        <p:nvPicPr>
          <p:cNvPr id="1218" name="Google Shape;1218;p48"/>
          <p:cNvPicPr preferRelativeResize="0"/>
          <p:nvPr/>
        </p:nvPicPr>
        <p:blipFill rotWithShape="1">
          <a:blip r:embed="rId3">
            <a:alphaModFix/>
          </a:blip>
          <a:srcRect/>
          <a:stretch/>
        </p:blipFill>
        <p:spPr>
          <a:xfrm>
            <a:off x="1856510" y="1382376"/>
            <a:ext cx="9449606" cy="5231328"/>
          </a:xfrm>
          <a:prstGeom prst="rect">
            <a:avLst/>
          </a:prstGeom>
          <a:noFill/>
          <a:ln>
            <a:noFill/>
          </a:ln>
        </p:spPr>
      </p:pic>
      <p:grpSp>
        <p:nvGrpSpPr>
          <p:cNvPr id="1219" name="Google Shape;1219;p48"/>
          <p:cNvGrpSpPr/>
          <p:nvPr/>
        </p:nvGrpSpPr>
        <p:grpSpPr>
          <a:xfrm>
            <a:off x="152589" y="-817359"/>
            <a:ext cx="764173" cy="7294527"/>
            <a:chOff x="154318" y="-2282705"/>
            <a:chExt cx="867266" cy="8278617"/>
          </a:xfrm>
        </p:grpSpPr>
        <p:grpSp>
          <p:nvGrpSpPr>
            <p:cNvPr id="1220" name="Google Shape;1220;p48"/>
            <p:cNvGrpSpPr/>
            <p:nvPr/>
          </p:nvGrpSpPr>
          <p:grpSpPr>
            <a:xfrm rot="-5400000">
              <a:off x="-3525537" y="1467853"/>
              <a:ext cx="8202738" cy="701621"/>
              <a:chOff x="1317110" y="5893258"/>
              <a:chExt cx="8373644" cy="716239"/>
            </a:xfrm>
          </p:grpSpPr>
          <p:grpSp>
            <p:nvGrpSpPr>
              <p:cNvPr id="1221" name="Google Shape;1221;p48"/>
              <p:cNvGrpSpPr/>
              <p:nvPr/>
            </p:nvGrpSpPr>
            <p:grpSpPr>
              <a:xfrm>
                <a:off x="1317110" y="5910098"/>
                <a:ext cx="8373644" cy="682561"/>
                <a:chOff x="1317110" y="5910098"/>
                <a:chExt cx="9280061" cy="711220"/>
              </a:xfrm>
            </p:grpSpPr>
            <p:sp>
              <p:nvSpPr>
                <p:cNvPr id="1222" name="Google Shape;1222;p48"/>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223" name="Google Shape;1223;p48"/>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1224" name="Google Shape;1224;p48"/>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1225" name="Google Shape;1225;p48"/>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49"/>
          <p:cNvSpPr txBox="1">
            <a:spLocks noGrp="1"/>
          </p:cNvSpPr>
          <p:nvPr>
            <p:ph type="ctrTitle"/>
          </p:nvPr>
        </p:nvSpPr>
        <p:spPr>
          <a:xfrm>
            <a:off x="1698919" y="1306347"/>
            <a:ext cx="4349456" cy="466499"/>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1800">
                <a:latin typeface="Calibri" panose="020F0502020204030204" pitchFamily="34" charset="0"/>
                <a:ea typeface="Calibri" panose="020F0502020204030204" pitchFamily="34" charset="0"/>
                <a:cs typeface="Calibri" panose="020F0502020204030204" pitchFamily="34" charset="0"/>
              </a:rPr>
              <a:t>EVALUACIÓN EN EL CAMPUS: 10/06/2025</a:t>
            </a:r>
            <a:endParaRPr sz="1800">
              <a:latin typeface="Calibri" panose="020F0502020204030204" pitchFamily="34" charset="0"/>
              <a:ea typeface="Calibri" panose="020F0502020204030204" pitchFamily="34" charset="0"/>
              <a:cs typeface="Calibri" panose="020F0502020204030204" pitchFamily="34" charset="0"/>
            </a:endParaRPr>
          </a:p>
        </p:txBody>
      </p:sp>
      <p:grpSp>
        <p:nvGrpSpPr>
          <p:cNvPr id="1231" name="Google Shape;1231;p49"/>
          <p:cNvGrpSpPr/>
          <p:nvPr/>
        </p:nvGrpSpPr>
        <p:grpSpPr>
          <a:xfrm>
            <a:off x="86177" y="380832"/>
            <a:ext cx="2212916" cy="885166"/>
            <a:chOff x="4509" y="504087"/>
            <a:chExt cx="2625089" cy="1050035"/>
          </a:xfrm>
        </p:grpSpPr>
        <p:sp>
          <p:nvSpPr>
            <p:cNvPr id="1232" name="Google Shape;1232;p49"/>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9"/>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03</a:t>
              </a:r>
              <a:endParaRPr sz="6300" b="0" i="0" u="none" strike="noStrike" cap="none">
                <a:solidFill>
                  <a:schemeClr val="dk1"/>
                </a:solidFill>
                <a:latin typeface="Calibri"/>
                <a:ea typeface="Calibri"/>
                <a:cs typeface="Calibri"/>
                <a:sym typeface="Calibri"/>
              </a:endParaRPr>
            </a:p>
          </p:txBody>
        </p:sp>
      </p:grpSp>
      <p:pic>
        <p:nvPicPr>
          <p:cNvPr id="1234" name="Google Shape;1234;p49"/>
          <p:cNvPicPr preferRelativeResize="0"/>
          <p:nvPr/>
        </p:nvPicPr>
        <p:blipFill rotWithShape="1">
          <a:blip r:embed="rId3">
            <a:alphaModFix/>
          </a:blip>
          <a:srcRect/>
          <a:stretch/>
        </p:blipFill>
        <p:spPr>
          <a:xfrm>
            <a:off x="1698920" y="2024327"/>
            <a:ext cx="4120856" cy="4201357"/>
          </a:xfrm>
          <a:prstGeom prst="rect">
            <a:avLst/>
          </a:prstGeom>
          <a:noFill/>
          <a:ln>
            <a:noFill/>
          </a:ln>
        </p:spPr>
      </p:pic>
      <p:grpSp>
        <p:nvGrpSpPr>
          <p:cNvPr id="1235" name="Google Shape;1235;p49"/>
          <p:cNvGrpSpPr/>
          <p:nvPr/>
        </p:nvGrpSpPr>
        <p:grpSpPr>
          <a:xfrm>
            <a:off x="152589" y="-817359"/>
            <a:ext cx="764173" cy="7294527"/>
            <a:chOff x="154318" y="-2282705"/>
            <a:chExt cx="867266" cy="8278617"/>
          </a:xfrm>
        </p:grpSpPr>
        <p:grpSp>
          <p:nvGrpSpPr>
            <p:cNvPr id="1236" name="Google Shape;1236;p49"/>
            <p:cNvGrpSpPr/>
            <p:nvPr/>
          </p:nvGrpSpPr>
          <p:grpSpPr>
            <a:xfrm rot="-5400000">
              <a:off x="-3525537" y="1467853"/>
              <a:ext cx="8202738" cy="701621"/>
              <a:chOff x="1317110" y="5893258"/>
              <a:chExt cx="8373644" cy="716239"/>
            </a:xfrm>
          </p:grpSpPr>
          <p:grpSp>
            <p:nvGrpSpPr>
              <p:cNvPr id="1237" name="Google Shape;1237;p49"/>
              <p:cNvGrpSpPr/>
              <p:nvPr/>
            </p:nvGrpSpPr>
            <p:grpSpPr>
              <a:xfrm>
                <a:off x="1317110" y="5910098"/>
                <a:ext cx="8373644" cy="682561"/>
                <a:chOff x="1317110" y="5910098"/>
                <a:chExt cx="9280061" cy="711220"/>
              </a:xfrm>
            </p:grpSpPr>
            <p:sp>
              <p:nvSpPr>
                <p:cNvPr id="1238" name="Google Shape;1238;p49"/>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239" name="Google Shape;1239;p49"/>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1240" name="Google Shape;1240;p49"/>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1241" name="Google Shape;1241;p49"/>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2" name="Imagen 1"/>
          <p:cNvPicPr>
            <a:picLocks noChangeAspect="1"/>
          </p:cNvPicPr>
          <p:nvPr/>
        </p:nvPicPr>
        <p:blipFill>
          <a:blip r:embed="rId6"/>
          <a:stretch>
            <a:fillRect/>
          </a:stretch>
        </p:blipFill>
        <p:spPr>
          <a:xfrm>
            <a:off x="6048375" y="2024327"/>
            <a:ext cx="5676900" cy="4201357"/>
          </a:xfrm>
          <a:prstGeom prst="rect">
            <a:avLst/>
          </a:prstGeom>
        </p:spPr>
      </p:pic>
      <p:sp>
        <p:nvSpPr>
          <p:cNvPr id="15" name="Google Shape;1246;p50"/>
          <p:cNvSpPr txBox="1">
            <a:spLocks/>
          </p:cNvSpPr>
          <p:nvPr/>
        </p:nvSpPr>
        <p:spPr>
          <a:xfrm>
            <a:off x="6048375" y="1336118"/>
            <a:ext cx="4511381" cy="456974"/>
          </a:xfrm>
          <a:prstGeom prst="rect">
            <a:avLst/>
          </a:prstGeom>
          <a:noFill/>
          <a:ln>
            <a:noFill/>
          </a:ln>
        </p:spPr>
        <p:txBody>
          <a:bodyPr spcFirstLastPara="1" wrap="square" lIns="0" tIns="45700" rIns="0"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rgbClr val="024793"/>
              </a:buClr>
              <a:buSzPts val="4500"/>
              <a:buFont typeface="Arial"/>
              <a:buNone/>
              <a:defRPr sz="4500" b="0" i="0" u="none" strike="noStrike" cap="none">
                <a:solidFill>
                  <a:srgbClr val="02479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2400"/>
            </a:pPr>
            <a:r>
              <a:rPr lang="es-ES" sz="1800">
                <a:latin typeface="Calibri" panose="020F0502020204030204" pitchFamily="34" charset="0"/>
                <a:ea typeface="Calibri" panose="020F0502020204030204" pitchFamily="34" charset="0"/>
                <a:cs typeface="Calibri" panose="020F0502020204030204" pitchFamily="34" charset="0"/>
              </a:rPr>
              <a:t>EVALUACIÓN EN EL CAMPUS: 11/06/2025</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51"/>
          <p:cNvSpPr txBox="1">
            <a:spLocks noGrp="1"/>
          </p:cNvSpPr>
          <p:nvPr>
            <p:ph type="ctrTitle"/>
          </p:nvPr>
        </p:nvSpPr>
        <p:spPr>
          <a:xfrm>
            <a:off x="2603794" y="54497"/>
            <a:ext cx="10597856"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2400"/>
              <a:t>¿CÓMO PREPARARNOS PARA LA VISITA DE ICACIT?</a:t>
            </a:r>
            <a:endParaRPr/>
          </a:p>
        </p:txBody>
      </p:sp>
      <p:grpSp>
        <p:nvGrpSpPr>
          <p:cNvPr id="1263" name="Google Shape;1263;p51"/>
          <p:cNvGrpSpPr/>
          <p:nvPr/>
        </p:nvGrpSpPr>
        <p:grpSpPr>
          <a:xfrm>
            <a:off x="86177" y="380832"/>
            <a:ext cx="2212916" cy="885166"/>
            <a:chOff x="4509" y="504087"/>
            <a:chExt cx="2625089" cy="1050035"/>
          </a:xfrm>
        </p:grpSpPr>
        <p:sp>
          <p:nvSpPr>
            <p:cNvPr id="1264" name="Google Shape;1264;p51"/>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1"/>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03</a:t>
              </a:r>
              <a:endParaRPr sz="6300" b="0" i="0" u="none" strike="noStrike" cap="none">
                <a:solidFill>
                  <a:schemeClr val="dk1"/>
                </a:solidFill>
                <a:latin typeface="Calibri"/>
                <a:ea typeface="Calibri"/>
                <a:cs typeface="Calibri"/>
                <a:sym typeface="Calibri"/>
              </a:endParaRPr>
            </a:p>
          </p:txBody>
        </p:sp>
      </p:grpSp>
      <p:sp>
        <p:nvSpPr>
          <p:cNvPr id="1266" name="Google Shape;1266;p51"/>
          <p:cNvSpPr/>
          <p:nvPr/>
        </p:nvSpPr>
        <p:spPr>
          <a:xfrm>
            <a:off x="1868928" y="1277973"/>
            <a:ext cx="2999062" cy="5056326"/>
          </a:xfrm>
          <a:prstGeom prst="rect">
            <a:avLst/>
          </a:prstGeom>
          <a:solidFill>
            <a:srgbClr val="D8E2F3"/>
          </a:solid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2060"/>
              </a:buClr>
              <a:buSzPts val="1800"/>
              <a:buFont typeface="Times New Roman"/>
              <a:buNone/>
            </a:pPr>
            <a:r>
              <a:rPr lang="es-ES" sz="1800" b="1" i="0" u="none" strike="noStrike" cap="none">
                <a:solidFill>
                  <a:srgbClr val="002060"/>
                </a:solidFill>
                <a:latin typeface="Times New Roman"/>
                <a:ea typeface="Times New Roman"/>
                <a:cs typeface="Times New Roman"/>
                <a:sym typeface="Times New Roman"/>
              </a:rPr>
              <a:t>1. Estudiantes:</a:t>
            </a:r>
            <a:endParaRPr sz="1800" b="0" i="0" u="none" strike="noStrike" cap="none">
              <a:solidFill>
                <a:srgbClr val="00206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Comprender el modelo educativo de la UNSAAC y los </a:t>
            </a:r>
            <a:r>
              <a:rPr lang="es-ES" sz="1600" b="1" i="0" u="none" strike="noStrike" cap="none">
                <a:solidFill>
                  <a:srgbClr val="000000"/>
                </a:solidFill>
                <a:latin typeface="Times New Roman"/>
                <a:ea typeface="Times New Roman"/>
                <a:cs typeface="Times New Roman"/>
                <a:sym typeface="Times New Roman"/>
              </a:rPr>
              <a:t>atributos del graduado</a:t>
            </a:r>
            <a:r>
              <a:rPr lang="es-ES" sz="1600" b="0" i="0" u="none" strike="noStrike" cap="none">
                <a:solidFill>
                  <a:srgbClr val="000000"/>
                </a:solidFill>
                <a:latin typeface="Times New Roman"/>
                <a:ea typeface="Times New Roman"/>
                <a:cs typeface="Times New Roman"/>
                <a:sym typeface="Times New Roman"/>
              </a:rPr>
              <a:t>.</a:t>
            </a:r>
            <a:endParaRPr sz="16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Relacionar lo aprendido en los cursos con el desarrollo de competencias.</a:t>
            </a:r>
            <a:endParaRPr sz="16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Conocer los criterios ICACIT que sustentan la acreditación.</a:t>
            </a:r>
            <a:endParaRPr sz="16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Participar activamente en proyectos, talleres, actividades extracurriculares y encuestas.</a:t>
            </a:r>
            <a:endParaRPr sz="16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Organizar sus trabajos, evidencias y portafolios con claridad.</a:t>
            </a:r>
            <a:endParaRPr sz="1600" b="0" i="0" u="none" strike="noStrike" cap="none">
              <a:solidFill>
                <a:srgbClr val="000000"/>
              </a:solidFill>
              <a:latin typeface="Calibri"/>
              <a:ea typeface="Calibri"/>
              <a:cs typeface="Calibri"/>
              <a:sym typeface="Calibri"/>
            </a:endParaRPr>
          </a:p>
        </p:txBody>
      </p:sp>
      <p:sp>
        <p:nvSpPr>
          <p:cNvPr id="1267" name="Google Shape;1267;p51"/>
          <p:cNvSpPr/>
          <p:nvPr/>
        </p:nvSpPr>
        <p:spPr>
          <a:xfrm>
            <a:off x="5266725" y="1277971"/>
            <a:ext cx="2909213" cy="5056327"/>
          </a:xfrm>
          <a:prstGeom prst="rect">
            <a:avLst/>
          </a:prstGeom>
          <a:solidFill>
            <a:srgbClr val="FFF2CC"/>
          </a:solid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2060"/>
              </a:buClr>
              <a:buSzPts val="1800"/>
              <a:buFont typeface="Times New Roman"/>
              <a:buNone/>
            </a:pPr>
            <a:r>
              <a:rPr lang="es-ES" sz="1800" b="1" i="0" u="none" strike="noStrike" cap="none">
                <a:solidFill>
                  <a:srgbClr val="002060"/>
                </a:solidFill>
                <a:latin typeface="Times New Roman"/>
                <a:ea typeface="Times New Roman"/>
                <a:cs typeface="Times New Roman"/>
                <a:sym typeface="Times New Roman"/>
              </a:rPr>
              <a:t>2. Docentes:</a:t>
            </a:r>
            <a:endParaRPr sz="1800" b="0" i="0" u="none" strike="noStrike" cap="none">
              <a:solidFill>
                <a:srgbClr val="00206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Identificar qué atributos se desarrollan y miden en sus cursos.</a:t>
            </a:r>
            <a:endParaRPr sz="16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Utilizar y conservar rúbricas, evidencias y registros claros.</a:t>
            </a:r>
            <a:endParaRPr sz="16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Reflexionar sobre los resultados obtenidos y proponer mejoras.</a:t>
            </a:r>
            <a:endParaRPr sz="16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Mostrar coherencia entre el sílabo, la evaluación y los objetivos del programa.</a:t>
            </a:r>
            <a:endParaRPr sz="1600" b="0" i="0" u="none" strike="noStrike" cap="none">
              <a:solidFill>
                <a:srgbClr val="000000"/>
              </a:solidFill>
              <a:latin typeface="Calibri"/>
              <a:ea typeface="Calibri"/>
              <a:cs typeface="Calibri"/>
              <a:sym typeface="Calibri"/>
            </a:endParaRPr>
          </a:p>
          <a:p>
            <a:pPr marL="0" marR="0" lvl="0" indent="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Participar en actividades de mejora continua.</a:t>
            </a:r>
            <a:endParaRPr sz="1600" b="0" i="0" u="none" strike="noStrike" cap="none">
              <a:solidFill>
                <a:srgbClr val="000000"/>
              </a:solidFill>
              <a:latin typeface="Arial"/>
              <a:ea typeface="Arial"/>
              <a:cs typeface="Arial"/>
              <a:sym typeface="Arial"/>
            </a:endParaRPr>
          </a:p>
          <a:p>
            <a:pPr marL="342900" marR="0" lvl="0" indent="-279400" algn="l" rtl="0">
              <a:lnSpc>
                <a:spcPct val="107000"/>
              </a:lnSpc>
              <a:spcBef>
                <a:spcPts val="800"/>
              </a:spcBef>
              <a:spcAft>
                <a:spcPts val="0"/>
              </a:spcAft>
              <a:buClr>
                <a:schemeClr val="dk1"/>
              </a:buClr>
              <a:buSzPts val="1400"/>
              <a:buFont typeface="Calibri"/>
              <a:buNone/>
            </a:pPr>
            <a:endParaRPr sz="1400" b="0" i="0" u="none" strike="noStrike" cap="none">
              <a:solidFill>
                <a:srgbClr val="000000"/>
              </a:solidFill>
              <a:latin typeface="Calibri"/>
              <a:ea typeface="Calibri"/>
              <a:cs typeface="Calibri"/>
              <a:sym typeface="Calibri"/>
            </a:endParaRPr>
          </a:p>
        </p:txBody>
      </p:sp>
      <p:sp>
        <p:nvSpPr>
          <p:cNvPr id="1268" name="Google Shape;1268;p51"/>
          <p:cNvSpPr/>
          <p:nvPr/>
        </p:nvSpPr>
        <p:spPr>
          <a:xfrm>
            <a:off x="8559710" y="1277972"/>
            <a:ext cx="2911854" cy="5056326"/>
          </a:xfrm>
          <a:prstGeom prst="rect">
            <a:avLst/>
          </a:prstGeom>
          <a:solidFill>
            <a:srgbClr val="E1EFD8"/>
          </a:solid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Clr>
                <a:srgbClr val="002060"/>
              </a:buClr>
              <a:buSzPts val="1800"/>
              <a:buFont typeface="Times New Roman"/>
              <a:buNone/>
            </a:pPr>
            <a:r>
              <a:rPr lang="es-ES" sz="1800" b="1" i="0" u="none" strike="noStrike" cap="none">
                <a:solidFill>
                  <a:srgbClr val="002060"/>
                </a:solidFill>
                <a:latin typeface="Times New Roman"/>
                <a:ea typeface="Times New Roman"/>
                <a:cs typeface="Times New Roman"/>
                <a:sym typeface="Times New Roman"/>
              </a:rPr>
              <a:t>3. Preparación ante el Comité Evaluador:</a:t>
            </a:r>
            <a:endParaRPr sz="1800" b="0" i="0" u="none" strike="noStrike" cap="none">
              <a:solidFill>
                <a:srgbClr val="002060"/>
              </a:solidFill>
              <a:latin typeface="Calibri"/>
              <a:ea typeface="Calibri"/>
              <a:cs typeface="Calibri"/>
              <a:sym typeface="Calibri"/>
            </a:endParaRPr>
          </a:p>
          <a:p>
            <a:pPr marL="85725" marR="0" lvl="0" indent="-6350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Los evaluadores pueden entrevistar a estudiantes, docentes y egresados.</a:t>
            </a:r>
            <a:endParaRPr sz="1600" b="0" i="0" u="none" strike="noStrike" cap="none">
              <a:solidFill>
                <a:srgbClr val="000000"/>
              </a:solidFill>
              <a:latin typeface="Calibri"/>
              <a:ea typeface="Calibri"/>
              <a:cs typeface="Calibri"/>
              <a:sym typeface="Calibri"/>
            </a:endParaRPr>
          </a:p>
          <a:p>
            <a:pPr marL="85725" marR="0" lvl="0" indent="-6350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Se espera que conozcan los procesos de mejora, los resultados obtenidos y cómo estos han influido en su formación.</a:t>
            </a:r>
            <a:endParaRPr sz="1600" b="0" i="0" u="none" strike="noStrike" cap="none">
              <a:solidFill>
                <a:srgbClr val="000000"/>
              </a:solidFill>
              <a:latin typeface="Calibri"/>
              <a:ea typeface="Calibri"/>
              <a:cs typeface="Calibri"/>
              <a:sym typeface="Calibri"/>
            </a:endParaRPr>
          </a:p>
          <a:p>
            <a:pPr marL="85725" marR="0" lvl="0" indent="-63500" algn="l" rtl="0">
              <a:lnSpc>
                <a:spcPct val="107000"/>
              </a:lnSpc>
              <a:spcBef>
                <a:spcPts val="800"/>
              </a:spcBef>
              <a:spcAft>
                <a:spcPts val="0"/>
              </a:spcAft>
              <a:buClr>
                <a:srgbClr val="000000"/>
              </a:buClr>
              <a:buSzPts val="1000"/>
              <a:buFont typeface="Noto Sans Symbols"/>
              <a:buChar char="∙"/>
            </a:pPr>
            <a:r>
              <a:rPr lang="es-ES" sz="1600" b="0" i="0" u="none" strike="noStrike" cap="none">
                <a:solidFill>
                  <a:srgbClr val="000000"/>
                </a:solidFill>
                <a:latin typeface="Times New Roman"/>
                <a:ea typeface="Times New Roman"/>
                <a:cs typeface="Times New Roman"/>
                <a:sym typeface="Times New Roman"/>
              </a:rPr>
              <a:t>Es importante mostrar una actitud positiva, proactiva y reflexiva.</a:t>
            </a:r>
            <a:endParaRPr sz="1600" b="0" i="0" u="none" strike="noStrike" cap="none">
              <a:solidFill>
                <a:srgbClr val="000000"/>
              </a:solidFill>
              <a:latin typeface="Arial"/>
              <a:ea typeface="Arial"/>
              <a:cs typeface="Arial"/>
              <a:sym typeface="Arial"/>
            </a:endParaRPr>
          </a:p>
          <a:p>
            <a:pPr marL="85725" marR="0" lvl="0" indent="-3175" algn="l" rtl="0">
              <a:lnSpc>
                <a:spcPct val="107000"/>
              </a:lnSpc>
              <a:spcBef>
                <a:spcPts val="80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a:p>
            <a:pPr marL="85725" marR="0" lvl="0" indent="-3175" algn="l" rtl="0">
              <a:lnSpc>
                <a:spcPct val="107000"/>
              </a:lnSpc>
              <a:spcBef>
                <a:spcPts val="800"/>
              </a:spcBef>
              <a:spcAft>
                <a:spcPts val="0"/>
              </a:spcAft>
              <a:buClr>
                <a:schemeClr val="dk1"/>
              </a:buClr>
              <a:buSzPts val="1600"/>
              <a:buFont typeface="Calibri"/>
              <a:buNone/>
            </a:pPr>
            <a:endParaRPr sz="1600" b="0" i="0" u="none" strike="noStrike" cap="none">
              <a:solidFill>
                <a:srgbClr val="000000"/>
              </a:solidFill>
              <a:latin typeface="Times New Roman"/>
              <a:ea typeface="Times New Roman"/>
              <a:cs typeface="Times New Roman"/>
              <a:sym typeface="Times New Roman"/>
            </a:endParaRPr>
          </a:p>
          <a:p>
            <a:pPr marL="85725" marR="0" lvl="0" indent="-3175" algn="l" rtl="0">
              <a:lnSpc>
                <a:spcPct val="107000"/>
              </a:lnSpc>
              <a:spcBef>
                <a:spcPts val="800"/>
              </a:spcBef>
              <a:spcAft>
                <a:spcPts val="0"/>
              </a:spcAft>
              <a:buClr>
                <a:schemeClr val="dk1"/>
              </a:buClr>
              <a:buSzPts val="1600"/>
              <a:buFont typeface="Calibri"/>
              <a:buNone/>
            </a:pPr>
            <a:endParaRPr sz="1600" b="0" i="0" u="none" strike="noStrike" cap="none">
              <a:solidFill>
                <a:srgbClr val="000000"/>
              </a:solidFill>
              <a:latin typeface="Calibri"/>
              <a:ea typeface="Calibri"/>
              <a:cs typeface="Calibri"/>
              <a:sym typeface="Calibri"/>
            </a:endParaRPr>
          </a:p>
        </p:txBody>
      </p:sp>
      <p:grpSp>
        <p:nvGrpSpPr>
          <p:cNvPr id="1269" name="Google Shape;1269;p51"/>
          <p:cNvGrpSpPr/>
          <p:nvPr/>
        </p:nvGrpSpPr>
        <p:grpSpPr>
          <a:xfrm>
            <a:off x="152589" y="-817359"/>
            <a:ext cx="764173" cy="7294527"/>
            <a:chOff x="154318" y="-2282705"/>
            <a:chExt cx="867266" cy="8278617"/>
          </a:xfrm>
        </p:grpSpPr>
        <p:grpSp>
          <p:nvGrpSpPr>
            <p:cNvPr id="1270" name="Google Shape;1270;p51"/>
            <p:cNvGrpSpPr/>
            <p:nvPr/>
          </p:nvGrpSpPr>
          <p:grpSpPr>
            <a:xfrm rot="-5400000">
              <a:off x="-3525537" y="1467853"/>
              <a:ext cx="8202738" cy="701621"/>
              <a:chOff x="1317110" y="5893258"/>
              <a:chExt cx="8373644" cy="716239"/>
            </a:xfrm>
          </p:grpSpPr>
          <p:grpSp>
            <p:nvGrpSpPr>
              <p:cNvPr id="1271" name="Google Shape;1271;p51"/>
              <p:cNvGrpSpPr/>
              <p:nvPr/>
            </p:nvGrpSpPr>
            <p:grpSpPr>
              <a:xfrm>
                <a:off x="1317110" y="5910098"/>
                <a:ext cx="8373644" cy="682561"/>
                <a:chOff x="1317110" y="5910098"/>
                <a:chExt cx="9280061" cy="711220"/>
              </a:xfrm>
            </p:grpSpPr>
            <p:sp>
              <p:nvSpPr>
                <p:cNvPr id="1272" name="Google Shape;1272;p51"/>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273" name="Google Shape;1273;p51"/>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1274" name="Google Shape;1274;p51"/>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1275" name="Google Shape;1275;p51"/>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pic>
        <p:nvPicPr>
          <p:cNvPr id="1281" name="Google Shape;1281;p52"/>
          <p:cNvPicPr preferRelativeResize="0">
            <a:picLocks noGrp="1"/>
          </p:cNvPicPr>
          <p:nvPr>
            <p:ph type="pic" idx="2"/>
          </p:nvPr>
        </p:nvPicPr>
        <p:blipFill rotWithShape="1">
          <a:blip r:embed="rId3">
            <a:alphaModFix/>
          </a:blip>
          <a:srcRect t="3481" b="3481"/>
          <a:stretch/>
        </p:blipFill>
        <p:spPr>
          <a:xfrm>
            <a:off x="1134319" y="1"/>
            <a:ext cx="11057681" cy="6858002"/>
          </a:xfrm>
          <a:prstGeom prst="rect">
            <a:avLst/>
          </a:prstGeom>
          <a:solidFill>
            <a:srgbClr val="012F62"/>
          </a:solidFill>
          <a:ln>
            <a:noFill/>
          </a:ln>
        </p:spPr>
      </p:pic>
      <p:sp>
        <p:nvSpPr>
          <p:cNvPr id="1282" name="Google Shape;1282;p52"/>
          <p:cNvSpPr txBox="1">
            <a:spLocks noGrp="1"/>
          </p:cNvSpPr>
          <p:nvPr>
            <p:ph type="ctrTitle"/>
          </p:nvPr>
        </p:nvSpPr>
        <p:spPr>
          <a:xfrm>
            <a:off x="1942881" y="2631005"/>
            <a:ext cx="9503248" cy="123023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chemeClr val="lt1"/>
              </a:buClr>
              <a:buSzPts val="4500"/>
              <a:buFont typeface="Arial"/>
              <a:buNone/>
            </a:pPr>
            <a:r>
              <a:rPr lang="es-ES" b="1"/>
              <a:t>CONSIDERACIONES FINALES</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53"/>
          <p:cNvSpPr txBox="1">
            <a:spLocks noGrp="1"/>
          </p:cNvSpPr>
          <p:nvPr>
            <p:ph type="ctrTitle"/>
          </p:nvPr>
        </p:nvSpPr>
        <p:spPr>
          <a:xfrm>
            <a:off x="2603794" y="54497"/>
            <a:ext cx="10597856"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2400"/>
              <a:t>MEJORA CONTINUA: FUNDAMENTO DEL PROGRESO</a:t>
            </a:r>
            <a:endParaRPr/>
          </a:p>
        </p:txBody>
      </p:sp>
      <p:sp>
        <p:nvSpPr>
          <p:cNvPr id="1288" name="Google Shape;1288;p53"/>
          <p:cNvSpPr txBox="1">
            <a:spLocks noGrp="1"/>
          </p:cNvSpPr>
          <p:nvPr>
            <p:ph type="body" idx="1"/>
          </p:nvPr>
        </p:nvSpPr>
        <p:spPr>
          <a:xfrm>
            <a:off x="1684475" y="1287801"/>
            <a:ext cx="9745500" cy="5037000"/>
          </a:xfrm>
          <a:prstGeom prst="rect">
            <a:avLst/>
          </a:prstGeom>
          <a:noFill/>
          <a:ln>
            <a:noFill/>
          </a:ln>
        </p:spPr>
        <p:txBody>
          <a:bodyPr spcFirstLastPara="1" wrap="square" lIns="0" tIns="45700" rIns="0" bIns="45700" anchor="t" anchorCtr="0">
            <a:noAutofit/>
          </a:bodyPr>
          <a:lstStyle/>
          <a:p>
            <a:pPr marL="0" lvl="0" indent="0" algn="just" rtl="0">
              <a:lnSpc>
                <a:spcPct val="70000"/>
              </a:lnSpc>
              <a:spcBef>
                <a:spcPts val="0"/>
              </a:spcBef>
              <a:spcAft>
                <a:spcPts val="0"/>
              </a:spcAft>
              <a:buClr>
                <a:srgbClr val="1C4587"/>
              </a:buClr>
              <a:buSzPts val="1600"/>
              <a:buNone/>
            </a:pPr>
            <a:r>
              <a:rPr lang="es-ES" sz="2700"/>
              <a:t>La mejora continua no es una meta, es un proceso institucionalizado que nos permite adaptarnos a los cambios del entorno. El ciclo de mejora incluye:</a:t>
            </a:r>
            <a:endParaRPr sz="1900"/>
          </a:p>
          <a:p>
            <a:pPr marL="0" lvl="0" indent="0" algn="just" rtl="0">
              <a:lnSpc>
                <a:spcPct val="70000"/>
              </a:lnSpc>
              <a:spcBef>
                <a:spcPts val="1000"/>
              </a:spcBef>
              <a:spcAft>
                <a:spcPts val="0"/>
              </a:spcAft>
              <a:buClr>
                <a:srgbClr val="1C4587"/>
              </a:buClr>
              <a:buSzPts val="1600"/>
              <a:buNone/>
            </a:pPr>
            <a:endParaRPr sz="2700"/>
          </a:p>
          <a:p>
            <a:pPr marL="0" lvl="0" indent="0" algn="just" rtl="0">
              <a:lnSpc>
                <a:spcPct val="70000"/>
              </a:lnSpc>
              <a:spcBef>
                <a:spcPts val="1000"/>
              </a:spcBef>
              <a:spcAft>
                <a:spcPts val="0"/>
              </a:spcAft>
              <a:buClr>
                <a:srgbClr val="1C4587"/>
              </a:buClr>
              <a:buSzPts val="1600"/>
              <a:buNone/>
            </a:pPr>
            <a:r>
              <a:rPr lang="es-ES" sz="2700"/>
              <a:t>Medición (atributos del graduado y objetivos educacionales)</a:t>
            </a:r>
            <a:endParaRPr sz="2700"/>
          </a:p>
          <a:p>
            <a:pPr marL="0" lvl="0" indent="0" algn="just" rtl="0">
              <a:lnSpc>
                <a:spcPct val="70000"/>
              </a:lnSpc>
              <a:spcBef>
                <a:spcPts val="1000"/>
              </a:spcBef>
              <a:spcAft>
                <a:spcPts val="0"/>
              </a:spcAft>
              <a:buClr>
                <a:srgbClr val="1C4587"/>
              </a:buClr>
              <a:buSzPts val="1600"/>
              <a:buNone/>
            </a:pPr>
            <a:endParaRPr sz="2700"/>
          </a:p>
          <a:p>
            <a:pPr marL="269999" lvl="0" indent="-120650" algn="just" rtl="0">
              <a:lnSpc>
                <a:spcPct val="70000"/>
              </a:lnSpc>
              <a:spcBef>
                <a:spcPts val="1000"/>
              </a:spcBef>
              <a:spcAft>
                <a:spcPts val="0"/>
              </a:spcAft>
              <a:buClr>
                <a:srgbClr val="1C4587"/>
              </a:buClr>
              <a:buSzPts val="1900"/>
              <a:buAutoNum type="arabicPeriod"/>
            </a:pPr>
            <a:r>
              <a:rPr lang="es-ES" sz="2700" b="1"/>
              <a:t>Evaluación</a:t>
            </a:r>
            <a:r>
              <a:rPr lang="es-ES" sz="2700"/>
              <a:t> (análisis de resultados y brechas)</a:t>
            </a:r>
            <a:endParaRPr sz="1900"/>
          </a:p>
          <a:p>
            <a:pPr marL="269999" lvl="0" indent="-120650" algn="just" rtl="0">
              <a:lnSpc>
                <a:spcPct val="70000"/>
              </a:lnSpc>
              <a:spcBef>
                <a:spcPts val="1000"/>
              </a:spcBef>
              <a:spcAft>
                <a:spcPts val="0"/>
              </a:spcAft>
              <a:buClr>
                <a:srgbClr val="1C4587"/>
              </a:buClr>
              <a:buSzPts val="1900"/>
              <a:buAutoNum type="arabicPeriod"/>
            </a:pPr>
            <a:r>
              <a:rPr lang="es-ES" sz="2700" b="1"/>
              <a:t>Planificación</a:t>
            </a:r>
            <a:r>
              <a:rPr lang="es-ES" sz="2700"/>
              <a:t> (definición de acciones y responsables)</a:t>
            </a:r>
            <a:endParaRPr sz="1900"/>
          </a:p>
          <a:p>
            <a:pPr marL="269999" lvl="0" indent="-120650" algn="just" rtl="0">
              <a:lnSpc>
                <a:spcPct val="70000"/>
              </a:lnSpc>
              <a:spcBef>
                <a:spcPts val="1000"/>
              </a:spcBef>
              <a:spcAft>
                <a:spcPts val="0"/>
              </a:spcAft>
              <a:buClr>
                <a:srgbClr val="1C4587"/>
              </a:buClr>
              <a:buSzPts val="1900"/>
              <a:buAutoNum type="arabicPeriod"/>
            </a:pPr>
            <a:r>
              <a:rPr lang="es-ES" sz="2700" b="1"/>
              <a:t>Implementación</a:t>
            </a:r>
            <a:r>
              <a:rPr lang="es-ES" sz="2700"/>
              <a:t> (ejecución de mejoras)</a:t>
            </a:r>
            <a:endParaRPr sz="1900"/>
          </a:p>
          <a:p>
            <a:pPr marL="269999" lvl="0" indent="-120650" algn="just" rtl="0">
              <a:lnSpc>
                <a:spcPct val="70000"/>
              </a:lnSpc>
              <a:spcBef>
                <a:spcPts val="1000"/>
              </a:spcBef>
              <a:spcAft>
                <a:spcPts val="0"/>
              </a:spcAft>
              <a:buClr>
                <a:srgbClr val="1C4587"/>
              </a:buClr>
              <a:buSzPts val="1900"/>
              <a:buFont typeface="Arial"/>
              <a:buAutoNum type="arabicPeriod"/>
            </a:pPr>
            <a:r>
              <a:rPr lang="es-ES" sz="2700" b="1"/>
              <a:t>Seguimiento e impacto </a:t>
            </a:r>
            <a:r>
              <a:rPr lang="es-ES" sz="2700"/>
              <a:t>(verificación de resultados y ajustes)</a:t>
            </a:r>
            <a:endParaRPr sz="1900"/>
          </a:p>
          <a:p>
            <a:pPr marL="0" lvl="0" indent="0" algn="just" rtl="0">
              <a:lnSpc>
                <a:spcPct val="70000"/>
              </a:lnSpc>
              <a:spcBef>
                <a:spcPts val="1000"/>
              </a:spcBef>
              <a:spcAft>
                <a:spcPts val="0"/>
              </a:spcAft>
              <a:buClr>
                <a:srgbClr val="1C4587"/>
              </a:buClr>
              <a:buSzPts val="1600"/>
              <a:buNone/>
            </a:pPr>
            <a:endParaRPr sz="2700"/>
          </a:p>
          <a:p>
            <a:pPr marL="0" lvl="0" indent="0" algn="just" rtl="0">
              <a:lnSpc>
                <a:spcPct val="70000"/>
              </a:lnSpc>
              <a:spcBef>
                <a:spcPts val="1000"/>
              </a:spcBef>
              <a:spcAft>
                <a:spcPts val="0"/>
              </a:spcAft>
              <a:buClr>
                <a:srgbClr val="1C4587"/>
              </a:buClr>
              <a:buSzPts val="1600"/>
              <a:buNone/>
            </a:pPr>
            <a:r>
              <a:rPr lang="es-ES" sz="2700"/>
              <a:t>Este proceso fortalece la calidad académica, fortalece la identidad institucional y mejora la experiencia del estudiante.</a:t>
            </a:r>
            <a:endParaRPr sz="1900"/>
          </a:p>
          <a:p>
            <a:pPr marL="127000" marR="0" lvl="0" indent="0" algn="just" rtl="0">
              <a:lnSpc>
                <a:spcPct val="90000"/>
              </a:lnSpc>
              <a:spcBef>
                <a:spcPts val="0"/>
              </a:spcBef>
              <a:spcAft>
                <a:spcPts val="0"/>
              </a:spcAft>
              <a:buClr>
                <a:srgbClr val="1C4587"/>
              </a:buClr>
              <a:buSzPts val="1600"/>
              <a:buNone/>
            </a:pPr>
            <a:endParaRPr sz="3100">
              <a:latin typeface="Arial"/>
              <a:ea typeface="Arial"/>
              <a:cs typeface="Arial"/>
              <a:sym typeface="Arial"/>
            </a:endParaRPr>
          </a:p>
          <a:p>
            <a:pPr marL="127000" marR="0" lvl="0" indent="0" algn="just" rtl="0">
              <a:lnSpc>
                <a:spcPct val="90000"/>
              </a:lnSpc>
              <a:spcBef>
                <a:spcPts val="0"/>
              </a:spcBef>
              <a:spcAft>
                <a:spcPts val="0"/>
              </a:spcAft>
              <a:buClr>
                <a:srgbClr val="1C4587"/>
              </a:buClr>
              <a:buSzPts val="1600"/>
              <a:buNone/>
            </a:pPr>
            <a:endParaRPr sz="3100" i="0" u="none" strike="noStrike" cap="none">
              <a:latin typeface="Arial"/>
              <a:ea typeface="Arial"/>
              <a:cs typeface="Arial"/>
              <a:sym typeface="Arial"/>
            </a:endParaRPr>
          </a:p>
          <a:p>
            <a:pPr marL="596900" marR="0" lvl="0" indent="0" algn="just" rtl="0">
              <a:lnSpc>
                <a:spcPct val="90000"/>
              </a:lnSpc>
              <a:spcBef>
                <a:spcPts val="0"/>
              </a:spcBef>
              <a:spcAft>
                <a:spcPts val="0"/>
              </a:spcAft>
              <a:buClr>
                <a:srgbClr val="1C4587"/>
              </a:buClr>
              <a:buSzPts val="1400"/>
              <a:buNone/>
            </a:pPr>
            <a:endParaRPr sz="3100" i="0" u="none" strike="noStrike" cap="none">
              <a:latin typeface="Arial"/>
              <a:ea typeface="Arial"/>
              <a:cs typeface="Arial"/>
              <a:sym typeface="Arial"/>
            </a:endParaRPr>
          </a:p>
          <a:p>
            <a:pPr marL="0" lvl="0" indent="0" algn="just" rtl="0">
              <a:lnSpc>
                <a:spcPct val="90000"/>
              </a:lnSpc>
              <a:spcBef>
                <a:spcPts val="1000"/>
              </a:spcBef>
              <a:spcAft>
                <a:spcPts val="0"/>
              </a:spcAft>
              <a:buClr>
                <a:schemeClr val="dk1"/>
              </a:buClr>
              <a:buSzPts val="1800"/>
              <a:buNone/>
            </a:pPr>
            <a:endParaRPr sz="2100"/>
          </a:p>
        </p:txBody>
      </p:sp>
      <p:grpSp>
        <p:nvGrpSpPr>
          <p:cNvPr id="1289" name="Google Shape;1289;p53"/>
          <p:cNvGrpSpPr/>
          <p:nvPr/>
        </p:nvGrpSpPr>
        <p:grpSpPr>
          <a:xfrm>
            <a:off x="86177" y="380832"/>
            <a:ext cx="2212916" cy="885166"/>
            <a:chOff x="4509" y="504087"/>
            <a:chExt cx="2625089" cy="1050035"/>
          </a:xfrm>
        </p:grpSpPr>
        <p:sp>
          <p:nvSpPr>
            <p:cNvPr id="1290" name="Google Shape;1290;p53"/>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3"/>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03</a:t>
              </a:r>
              <a:endParaRPr sz="6300" b="0" i="0" u="none" strike="noStrike" cap="none">
                <a:solidFill>
                  <a:schemeClr val="dk1"/>
                </a:solidFill>
                <a:latin typeface="Calibri"/>
                <a:ea typeface="Calibri"/>
                <a:cs typeface="Calibri"/>
                <a:sym typeface="Calibri"/>
              </a:endParaRPr>
            </a:p>
          </p:txBody>
        </p:sp>
      </p:grpSp>
      <p:grpSp>
        <p:nvGrpSpPr>
          <p:cNvPr id="1292" name="Google Shape;1292;p53"/>
          <p:cNvGrpSpPr/>
          <p:nvPr/>
        </p:nvGrpSpPr>
        <p:grpSpPr>
          <a:xfrm>
            <a:off x="152589" y="-817359"/>
            <a:ext cx="764173" cy="7294527"/>
            <a:chOff x="154318" y="-2282705"/>
            <a:chExt cx="867266" cy="8278617"/>
          </a:xfrm>
        </p:grpSpPr>
        <p:grpSp>
          <p:nvGrpSpPr>
            <p:cNvPr id="1293" name="Google Shape;1293;p53"/>
            <p:cNvGrpSpPr/>
            <p:nvPr/>
          </p:nvGrpSpPr>
          <p:grpSpPr>
            <a:xfrm rot="-5400000">
              <a:off x="-3525537" y="1467853"/>
              <a:ext cx="8202738" cy="701621"/>
              <a:chOff x="1317110" y="5893258"/>
              <a:chExt cx="8373644" cy="716239"/>
            </a:xfrm>
          </p:grpSpPr>
          <p:grpSp>
            <p:nvGrpSpPr>
              <p:cNvPr id="1294" name="Google Shape;1294;p53"/>
              <p:cNvGrpSpPr/>
              <p:nvPr/>
            </p:nvGrpSpPr>
            <p:grpSpPr>
              <a:xfrm>
                <a:off x="1317110" y="5910098"/>
                <a:ext cx="8373644" cy="682561"/>
                <a:chOff x="1317110" y="5910098"/>
                <a:chExt cx="9280061" cy="711220"/>
              </a:xfrm>
            </p:grpSpPr>
            <p:sp>
              <p:nvSpPr>
                <p:cNvPr id="1295" name="Google Shape;1295;p53"/>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296" name="Google Shape;1296;p53"/>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1297" name="Google Shape;1297;p53"/>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1298" name="Google Shape;1298;p53"/>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54"/>
          <p:cNvSpPr txBox="1">
            <a:spLocks noGrp="1"/>
          </p:cNvSpPr>
          <p:nvPr>
            <p:ph type="ctrTitle"/>
          </p:nvPr>
        </p:nvSpPr>
        <p:spPr>
          <a:xfrm>
            <a:off x="2603794" y="54497"/>
            <a:ext cx="10597856"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2400"/>
              <a:t>REFLEXIÓN FINAL</a:t>
            </a:r>
            <a:endParaRPr/>
          </a:p>
        </p:txBody>
      </p:sp>
      <p:sp>
        <p:nvSpPr>
          <p:cNvPr id="1304" name="Google Shape;1304;p54"/>
          <p:cNvSpPr txBox="1">
            <a:spLocks noGrp="1"/>
          </p:cNvSpPr>
          <p:nvPr>
            <p:ph type="body" idx="1"/>
          </p:nvPr>
        </p:nvSpPr>
        <p:spPr>
          <a:xfrm>
            <a:off x="1684472" y="1287794"/>
            <a:ext cx="8473681" cy="4236705"/>
          </a:xfrm>
          <a:prstGeom prst="rect">
            <a:avLst/>
          </a:prstGeom>
          <a:noFill/>
          <a:ln>
            <a:noFill/>
          </a:ln>
        </p:spPr>
        <p:txBody>
          <a:bodyPr spcFirstLastPara="1" wrap="square" lIns="0" tIns="45700" rIns="0" bIns="45700" anchor="t" anchorCtr="0">
            <a:noAutofit/>
          </a:bodyPr>
          <a:lstStyle/>
          <a:p>
            <a:pPr marL="0" marR="0" lvl="0" indent="0" algn="l" rtl="0">
              <a:lnSpc>
                <a:spcPct val="100000"/>
              </a:lnSpc>
              <a:spcBef>
                <a:spcPts val="0"/>
              </a:spcBef>
              <a:spcAft>
                <a:spcPts val="0"/>
              </a:spcAft>
              <a:buClr>
                <a:srgbClr val="1C4587"/>
              </a:buClr>
              <a:buSzPts val="1730"/>
              <a:buNone/>
            </a:pPr>
            <a:r>
              <a:rPr lang="es-ES" sz="2100"/>
              <a:t>La acreditación ICACIT no es un trámite. Es un acto de responsabilidad y proyección institucional. </a:t>
            </a:r>
            <a:endParaRPr sz="1900"/>
          </a:p>
          <a:p>
            <a:pPr marL="0" marR="0" lvl="0" indent="0" algn="l" rtl="0">
              <a:lnSpc>
                <a:spcPct val="100000"/>
              </a:lnSpc>
              <a:spcBef>
                <a:spcPts val="1000"/>
              </a:spcBef>
              <a:spcAft>
                <a:spcPts val="0"/>
              </a:spcAft>
              <a:buClr>
                <a:srgbClr val="1C4587"/>
              </a:buClr>
              <a:buSzPts val="1730"/>
              <a:buNone/>
            </a:pPr>
            <a:endParaRPr sz="2100"/>
          </a:p>
          <a:p>
            <a:pPr marL="0" marR="0" lvl="0" indent="0" algn="ctr" rtl="0">
              <a:lnSpc>
                <a:spcPct val="100000"/>
              </a:lnSpc>
              <a:spcBef>
                <a:spcPts val="1000"/>
              </a:spcBef>
              <a:spcAft>
                <a:spcPts val="0"/>
              </a:spcAft>
              <a:buClr>
                <a:srgbClr val="1C4587"/>
              </a:buClr>
              <a:buSzPts val="1730"/>
              <a:buNone/>
            </a:pPr>
            <a:r>
              <a:rPr lang="es-ES" sz="2100"/>
              <a:t>Somos parte de una universidad histórica, en una región culturalmente rica y desafiante. Por eso, lograr y mantener la acreditación es demostrar que desde el Cusco, formamos profesionales capaces de transformar su realidad con excelencia, ética y compromiso.</a:t>
            </a:r>
            <a:br>
              <a:rPr lang="es-ES" sz="2100"/>
            </a:br>
            <a:br>
              <a:rPr lang="es-ES" sz="2100"/>
            </a:br>
            <a:br>
              <a:rPr lang="es-ES" sz="2100"/>
            </a:br>
            <a:r>
              <a:rPr lang="es-ES" sz="2100" b="1" i="1"/>
              <a:t>T</a:t>
            </a:r>
            <a:r>
              <a:rPr lang="es-ES" sz="2300" b="1" i="1"/>
              <a:t>ú también eres parte de este proceso. Participa. Mejora. Inspira!</a:t>
            </a:r>
            <a:endParaRPr sz="1900"/>
          </a:p>
          <a:p>
            <a:pPr marL="127000" marR="0" lvl="0" indent="0" algn="just" rtl="0">
              <a:lnSpc>
                <a:spcPct val="100000"/>
              </a:lnSpc>
              <a:spcBef>
                <a:spcPts val="0"/>
              </a:spcBef>
              <a:spcAft>
                <a:spcPts val="0"/>
              </a:spcAft>
              <a:buClr>
                <a:srgbClr val="1C4587"/>
              </a:buClr>
              <a:buSzPts val="1730"/>
              <a:buNone/>
            </a:pPr>
            <a:endParaRPr sz="1900">
              <a:latin typeface="Arial"/>
              <a:ea typeface="Arial"/>
              <a:cs typeface="Arial"/>
              <a:sym typeface="Arial"/>
            </a:endParaRPr>
          </a:p>
          <a:p>
            <a:pPr marL="127000" marR="0" lvl="0" indent="0" algn="just" rtl="0">
              <a:lnSpc>
                <a:spcPct val="100000"/>
              </a:lnSpc>
              <a:spcBef>
                <a:spcPts val="0"/>
              </a:spcBef>
              <a:spcAft>
                <a:spcPts val="0"/>
              </a:spcAft>
              <a:buClr>
                <a:srgbClr val="1C4587"/>
              </a:buClr>
              <a:buSzPts val="1730"/>
              <a:buNone/>
            </a:pPr>
            <a:endParaRPr sz="1900"/>
          </a:p>
          <a:p>
            <a:pPr marL="596900" marR="0" lvl="0" indent="0" algn="just" rtl="0">
              <a:lnSpc>
                <a:spcPct val="100000"/>
              </a:lnSpc>
              <a:spcBef>
                <a:spcPts val="0"/>
              </a:spcBef>
              <a:spcAft>
                <a:spcPts val="0"/>
              </a:spcAft>
              <a:buClr>
                <a:srgbClr val="1C4587"/>
              </a:buClr>
              <a:buSzPts val="1514"/>
              <a:buNone/>
            </a:pPr>
            <a:endParaRPr sz="1900" i="0" u="none" strike="noStrike" cap="none">
              <a:latin typeface="Arial"/>
              <a:ea typeface="Arial"/>
              <a:cs typeface="Arial"/>
              <a:sym typeface="Arial"/>
            </a:endParaRPr>
          </a:p>
          <a:p>
            <a:pPr marL="0" lvl="0" indent="0" algn="just" rtl="0">
              <a:lnSpc>
                <a:spcPct val="100000"/>
              </a:lnSpc>
              <a:spcBef>
                <a:spcPts val="1000"/>
              </a:spcBef>
              <a:spcAft>
                <a:spcPts val="0"/>
              </a:spcAft>
              <a:buClr>
                <a:schemeClr val="dk1"/>
              </a:buClr>
              <a:buSzPts val="1000"/>
              <a:buNone/>
            </a:pPr>
            <a:endParaRPr sz="1300"/>
          </a:p>
        </p:txBody>
      </p:sp>
      <p:grpSp>
        <p:nvGrpSpPr>
          <p:cNvPr id="1305" name="Google Shape;1305;p54"/>
          <p:cNvGrpSpPr/>
          <p:nvPr/>
        </p:nvGrpSpPr>
        <p:grpSpPr>
          <a:xfrm>
            <a:off x="86177" y="380832"/>
            <a:ext cx="2212916" cy="885166"/>
            <a:chOff x="4509" y="504087"/>
            <a:chExt cx="2625089" cy="1050035"/>
          </a:xfrm>
        </p:grpSpPr>
        <p:sp>
          <p:nvSpPr>
            <p:cNvPr id="1306" name="Google Shape;1306;p54"/>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4"/>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03</a:t>
              </a:r>
              <a:endParaRPr sz="6300" b="0" i="0" u="none" strike="noStrike" cap="none">
                <a:solidFill>
                  <a:schemeClr val="dk1"/>
                </a:solidFill>
                <a:latin typeface="Calibri"/>
                <a:ea typeface="Calibri"/>
                <a:cs typeface="Calibri"/>
                <a:sym typeface="Calibri"/>
              </a:endParaRPr>
            </a:p>
          </p:txBody>
        </p:sp>
      </p:grpSp>
      <p:grpSp>
        <p:nvGrpSpPr>
          <p:cNvPr id="1308" name="Google Shape;1308;p54"/>
          <p:cNvGrpSpPr/>
          <p:nvPr/>
        </p:nvGrpSpPr>
        <p:grpSpPr>
          <a:xfrm>
            <a:off x="152589" y="-817359"/>
            <a:ext cx="764173" cy="7294527"/>
            <a:chOff x="154318" y="-2282705"/>
            <a:chExt cx="867266" cy="8278617"/>
          </a:xfrm>
        </p:grpSpPr>
        <p:grpSp>
          <p:nvGrpSpPr>
            <p:cNvPr id="1309" name="Google Shape;1309;p54"/>
            <p:cNvGrpSpPr/>
            <p:nvPr/>
          </p:nvGrpSpPr>
          <p:grpSpPr>
            <a:xfrm rot="-5400000">
              <a:off x="-3525537" y="1467853"/>
              <a:ext cx="8202738" cy="701621"/>
              <a:chOff x="1317110" y="5893258"/>
              <a:chExt cx="8373644" cy="716239"/>
            </a:xfrm>
          </p:grpSpPr>
          <p:grpSp>
            <p:nvGrpSpPr>
              <p:cNvPr id="1310" name="Google Shape;1310;p54"/>
              <p:cNvGrpSpPr/>
              <p:nvPr/>
            </p:nvGrpSpPr>
            <p:grpSpPr>
              <a:xfrm>
                <a:off x="1317110" y="5910098"/>
                <a:ext cx="8373644" cy="682561"/>
                <a:chOff x="1317110" y="5910098"/>
                <a:chExt cx="9280061" cy="711220"/>
              </a:xfrm>
            </p:grpSpPr>
            <p:sp>
              <p:nvSpPr>
                <p:cNvPr id="1311" name="Google Shape;1311;p54"/>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312" name="Google Shape;1312;p54"/>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1313" name="Google Shape;1313;p54"/>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1314" name="Google Shape;1314;p54"/>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55"/>
          <p:cNvSpPr txBox="1">
            <a:spLocks noGrp="1"/>
          </p:cNvSpPr>
          <p:nvPr>
            <p:ph type="ctrTitle"/>
          </p:nvPr>
        </p:nvSpPr>
        <p:spPr>
          <a:xfrm>
            <a:off x="1317110" y="54497"/>
            <a:ext cx="11884540"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400"/>
              <a:buFont typeface="Arial"/>
              <a:buNone/>
            </a:pPr>
            <a:r>
              <a:rPr lang="es-ES" sz="2400"/>
              <a:t>ESCUELA PROFESIONAL DE INGENIERÍA INFORMÁTICA Y DE SISTEMAS</a:t>
            </a:r>
            <a:endParaRPr/>
          </a:p>
        </p:txBody>
      </p:sp>
      <p:sp>
        <p:nvSpPr>
          <p:cNvPr id="1320" name="Google Shape;1320;p55"/>
          <p:cNvSpPr txBox="1">
            <a:spLocks noGrp="1"/>
          </p:cNvSpPr>
          <p:nvPr>
            <p:ph type="body" idx="1"/>
          </p:nvPr>
        </p:nvSpPr>
        <p:spPr>
          <a:xfrm>
            <a:off x="1594828" y="1494598"/>
            <a:ext cx="9002343" cy="4772852"/>
          </a:xfrm>
          <a:prstGeom prst="rect">
            <a:avLst/>
          </a:prstGeom>
          <a:noFill/>
          <a:ln>
            <a:noFill/>
          </a:ln>
        </p:spPr>
        <p:txBody>
          <a:bodyPr spcFirstLastPara="1" wrap="square" lIns="0" tIns="45700" rIns="0" bIns="45700" anchor="t" anchorCtr="0">
            <a:normAutofit lnSpcReduction="10000"/>
          </a:bodyPr>
          <a:lstStyle/>
          <a:p>
            <a:pPr marL="127000" marR="0" lvl="0" indent="0" algn="ctr" rtl="0">
              <a:lnSpc>
                <a:spcPct val="100000"/>
              </a:lnSpc>
              <a:spcBef>
                <a:spcPts val="0"/>
              </a:spcBef>
              <a:spcAft>
                <a:spcPts val="0"/>
              </a:spcAft>
              <a:buClr>
                <a:srgbClr val="1C4587"/>
              </a:buClr>
              <a:buSzPts val="1600"/>
              <a:buNone/>
            </a:pPr>
            <a:r>
              <a:rPr lang="es-ES" sz="2000" i="0" u="none" strike="noStrike" cap="none">
                <a:latin typeface="Arial"/>
                <a:ea typeface="Arial"/>
                <a:cs typeface="Arial"/>
                <a:sym typeface="Arial"/>
              </a:rPr>
              <a:t> “Si piensas en calidad, obras con calidad y exiges calidad, considérate parte de ella”. </a:t>
            </a:r>
            <a:endParaRPr/>
          </a:p>
          <a:p>
            <a:pPr marL="127000" marR="0" lvl="0" indent="0" algn="ctr" rtl="0">
              <a:lnSpc>
                <a:spcPct val="100000"/>
              </a:lnSpc>
              <a:spcBef>
                <a:spcPts val="0"/>
              </a:spcBef>
              <a:spcAft>
                <a:spcPts val="0"/>
              </a:spcAft>
              <a:buClr>
                <a:srgbClr val="1C4587"/>
              </a:buClr>
              <a:buSzPts val="1600"/>
              <a:buNone/>
            </a:pPr>
            <a:endParaRPr sz="2000" i="0" u="none" strike="noStrike" cap="none">
              <a:latin typeface="Arial"/>
              <a:ea typeface="Arial"/>
              <a:cs typeface="Arial"/>
              <a:sym typeface="Arial"/>
            </a:endParaRPr>
          </a:p>
          <a:p>
            <a:pPr marL="127000" marR="0" lvl="0" indent="0" algn="ctr" rtl="0">
              <a:lnSpc>
                <a:spcPct val="100000"/>
              </a:lnSpc>
              <a:spcBef>
                <a:spcPts val="0"/>
              </a:spcBef>
              <a:spcAft>
                <a:spcPts val="0"/>
              </a:spcAft>
              <a:buClr>
                <a:srgbClr val="1C4587"/>
              </a:buClr>
              <a:buSzPts val="1600"/>
              <a:buNone/>
            </a:pPr>
            <a:r>
              <a:rPr lang="es-ES" sz="2000" i="0" u="none" strike="noStrike" cap="none">
                <a:latin typeface="Arial"/>
                <a:ea typeface="Arial"/>
                <a:cs typeface="Arial"/>
                <a:sym typeface="Arial"/>
              </a:rPr>
              <a:t>							Moup.</a:t>
            </a:r>
            <a:br>
              <a:rPr lang="es-ES" sz="2000" i="0" u="none" strike="noStrike" cap="none">
                <a:latin typeface="Arial"/>
                <a:ea typeface="Arial"/>
                <a:cs typeface="Arial"/>
                <a:sym typeface="Arial"/>
              </a:rPr>
            </a:br>
            <a:br>
              <a:rPr lang="es-ES" sz="2000" i="0" u="none" strike="noStrike" cap="none">
                <a:latin typeface="Arial"/>
                <a:ea typeface="Arial"/>
                <a:cs typeface="Arial"/>
                <a:sym typeface="Arial"/>
              </a:rPr>
            </a:br>
            <a:br>
              <a:rPr lang="es-ES" sz="2000" i="0" u="none" strike="noStrike" cap="none">
                <a:latin typeface="Arial"/>
                <a:ea typeface="Arial"/>
                <a:cs typeface="Arial"/>
                <a:sym typeface="Arial"/>
              </a:rPr>
            </a:br>
            <a:br>
              <a:rPr lang="es-ES" sz="2000" i="0" u="none" strike="noStrike" cap="none">
                <a:latin typeface="Arial"/>
                <a:ea typeface="Arial"/>
                <a:cs typeface="Arial"/>
                <a:sym typeface="Arial"/>
              </a:rPr>
            </a:br>
            <a:br>
              <a:rPr lang="es-ES" sz="2000" b="1" i="0" u="none" strike="noStrike" cap="none">
                <a:latin typeface="Arial"/>
                <a:ea typeface="Arial"/>
                <a:cs typeface="Arial"/>
                <a:sym typeface="Arial"/>
              </a:rPr>
            </a:br>
            <a:br>
              <a:rPr lang="es-ES" sz="2000" b="1" i="0" u="none" strike="noStrike" cap="none">
                <a:latin typeface="Arial"/>
                <a:ea typeface="Arial"/>
                <a:cs typeface="Arial"/>
                <a:sym typeface="Arial"/>
              </a:rPr>
            </a:br>
            <a:br>
              <a:rPr lang="es-ES" sz="2000" b="1" i="0" u="none" strike="noStrike" cap="none">
                <a:latin typeface="Arial"/>
                <a:ea typeface="Arial"/>
                <a:cs typeface="Arial"/>
                <a:sym typeface="Arial"/>
              </a:rPr>
            </a:br>
            <a:br>
              <a:rPr lang="es-ES" sz="2000" b="1" i="0" u="none" strike="noStrike" cap="none">
                <a:latin typeface="Arial"/>
                <a:ea typeface="Arial"/>
                <a:cs typeface="Arial"/>
                <a:sym typeface="Arial"/>
              </a:rPr>
            </a:br>
            <a:br>
              <a:rPr lang="es-ES" sz="2000" b="1" i="0" u="none" strike="noStrike" cap="none">
                <a:latin typeface="Arial"/>
                <a:ea typeface="Arial"/>
                <a:cs typeface="Arial"/>
                <a:sym typeface="Arial"/>
              </a:rPr>
            </a:br>
            <a:endParaRPr sz="2000" b="0" i="0" u="none" strike="noStrike" cap="none">
              <a:solidFill>
                <a:srgbClr val="000000"/>
              </a:solidFill>
              <a:latin typeface="Calibri"/>
              <a:ea typeface="Calibri"/>
              <a:cs typeface="Calibri"/>
              <a:sym typeface="Calibri"/>
            </a:endParaRPr>
          </a:p>
          <a:p>
            <a:pPr marL="127000" marR="0" lvl="0" indent="0" algn="ctr" rtl="0">
              <a:lnSpc>
                <a:spcPct val="100000"/>
              </a:lnSpc>
              <a:spcBef>
                <a:spcPts val="0"/>
              </a:spcBef>
              <a:spcAft>
                <a:spcPts val="0"/>
              </a:spcAft>
              <a:buClr>
                <a:srgbClr val="1C4587"/>
              </a:buClr>
              <a:buSzPts val="1600"/>
              <a:buNone/>
            </a:pPr>
            <a:r>
              <a:rPr lang="es-ES" sz="2000" b="1" i="1" u="none" strike="noStrike" cap="none">
                <a:latin typeface="Arial"/>
                <a:ea typeface="Arial"/>
                <a:cs typeface="Arial"/>
                <a:sym typeface="Arial"/>
              </a:rPr>
              <a:t>CULTURA DE CALIDAD Y ACREDITACIÓN TAREA DE TODOS</a:t>
            </a:r>
            <a:endParaRPr/>
          </a:p>
          <a:p>
            <a:pPr marL="127000" marR="0" lvl="0" indent="0" algn="ctr" rtl="0">
              <a:lnSpc>
                <a:spcPct val="100000"/>
              </a:lnSpc>
              <a:spcBef>
                <a:spcPts val="0"/>
              </a:spcBef>
              <a:spcAft>
                <a:spcPts val="0"/>
              </a:spcAft>
              <a:buClr>
                <a:srgbClr val="1C4587"/>
              </a:buClr>
              <a:buSzPts val="1600"/>
              <a:buNone/>
            </a:pPr>
            <a:endParaRPr sz="2000">
              <a:latin typeface="Arial"/>
              <a:ea typeface="Arial"/>
              <a:cs typeface="Arial"/>
              <a:sym typeface="Arial"/>
            </a:endParaRPr>
          </a:p>
          <a:p>
            <a:pPr marL="127000" marR="0" lvl="0" indent="0" algn="ctr" rtl="0">
              <a:lnSpc>
                <a:spcPct val="100000"/>
              </a:lnSpc>
              <a:spcBef>
                <a:spcPts val="0"/>
              </a:spcBef>
              <a:spcAft>
                <a:spcPts val="0"/>
              </a:spcAft>
              <a:buClr>
                <a:srgbClr val="1C4587"/>
              </a:buClr>
              <a:buSzPts val="1600"/>
              <a:buNone/>
            </a:pPr>
            <a:r>
              <a:rPr lang="es-ES" sz="2000" i="0" u="none" strike="noStrike" cap="none">
                <a:latin typeface="Arial"/>
                <a:ea typeface="Arial"/>
                <a:cs typeface="Arial"/>
                <a:sym typeface="Arial"/>
              </a:rPr>
              <a:t>.</a:t>
            </a:r>
            <a:endParaRPr/>
          </a:p>
          <a:p>
            <a:pPr marL="596900" marR="0" lvl="0" indent="0" algn="ctr" rtl="0">
              <a:lnSpc>
                <a:spcPct val="100000"/>
              </a:lnSpc>
              <a:spcBef>
                <a:spcPts val="0"/>
              </a:spcBef>
              <a:spcAft>
                <a:spcPts val="0"/>
              </a:spcAft>
              <a:buClr>
                <a:srgbClr val="1C4587"/>
              </a:buClr>
              <a:buSzPts val="1400"/>
              <a:buNone/>
            </a:pPr>
            <a:endParaRPr sz="2000" i="0" u="none" strike="noStrike" cap="none">
              <a:latin typeface="Arial"/>
              <a:ea typeface="Arial"/>
              <a:cs typeface="Arial"/>
              <a:sym typeface="Arial"/>
            </a:endParaRPr>
          </a:p>
          <a:p>
            <a:pPr marL="0" lvl="0" indent="0" algn="ctr" rtl="0">
              <a:lnSpc>
                <a:spcPct val="100000"/>
              </a:lnSpc>
              <a:spcBef>
                <a:spcPts val="1000"/>
              </a:spcBef>
              <a:spcAft>
                <a:spcPts val="0"/>
              </a:spcAft>
              <a:buClr>
                <a:schemeClr val="dk1"/>
              </a:buClr>
              <a:buSzPts val="1400"/>
              <a:buNone/>
            </a:pPr>
            <a:endParaRPr sz="1400"/>
          </a:p>
        </p:txBody>
      </p:sp>
      <p:sp>
        <p:nvSpPr>
          <p:cNvPr id="1321" name="Google Shape;1321;p55"/>
          <p:cNvSpPr txBox="1"/>
          <p:nvPr/>
        </p:nvSpPr>
        <p:spPr>
          <a:xfrm>
            <a:off x="2603794" y="3413324"/>
            <a:ext cx="6858000" cy="935400"/>
          </a:xfrm>
          <a:prstGeom prst="rect">
            <a:avLst/>
          </a:prstGeom>
          <a:noFill/>
          <a:ln>
            <a:noFill/>
          </a:ln>
        </p:spPr>
        <p:txBody>
          <a:bodyPr spcFirstLastPara="1" wrap="square" lIns="91425" tIns="45700" rIns="91425" bIns="45700" anchor="t" anchorCtr="0">
            <a:noAutofit/>
          </a:bodyPr>
          <a:lstStyle/>
          <a:p>
            <a:pPr marL="0" marR="0" lvl="0" indent="0" algn="ctr" rtl="0">
              <a:lnSpc>
                <a:spcPct val="70000"/>
              </a:lnSpc>
              <a:spcBef>
                <a:spcPts val="1000"/>
              </a:spcBef>
              <a:spcAft>
                <a:spcPts val="0"/>
              </a:spcAft>
              <a:buClr>
                <a:srgbClr val="C00000"/>
              </a:buClr>
              <a:buSzPts val="3060"/>
              <a:buFont typeface="Arial"/>
              <a:buNone/>
            </a:pPr>
            <a:r>
              <a:rPr lang="es-ES" sz="6000" b="1" i="0" u="none" strike="noStrike" cap="none">
                <a:solidFill>
                  <a:srgbClr val="0070C0"/>
                </a:solidFill>
                <a:latin typeface="Arial"/>
                <a:ea typeface="Arial"/>
                <a:cs typeface="Arial"/>
                <a:sym typeface="Arial"/>
              </a:rPr>
              <a:t>Gracias</a:t>
            </a:r>
            <a:endParaRPr sz="6000" b="0" i="0" u="none" strike="noStrike" cap="none">
              <a:solidFill>
                <a:srgbClr val="0070C0"/>
              </a:solidFill>
              <a:latin typeface="Arial"/>
              <a:ea typeface="Arial"/>
              <a:cs typeface="Arial"/>
              <a:sym typeface="Arial"/>
            </a:endParaRPr>
          </a:p>
        </p:txBody>
      </p:sp>
      <p:grpSp>
        <p:nvGrpSpPr>
          <p:cNvPr id="1322" name="Google Shape;1322;p55"/>
          <p:cNvGrpSpPr/>
          <p:nvPr/>
        </p:nvGrpSpPr>
        <p:grpSpPr>
          <a:xfrm>
            <a:off x="152589" y="-817359"/>
            <a:ext cx="764173" cy="7294527"/>
            <a:chOff x="154318" y="-2282705"/>
            <a:chExt cx="867266" cy="8278617"/>
          </a:xfrm>
        </p:grpSpPr>
        <p:grpSp>
          <p:nvGrpSpPr>
            <p:cNvPr id="1323" name="Google Shape;1323;p55"/>
            <p:cNvGrpSpPr/>
            <p:nvPr/>
          </p:nvGrpSpPr>
          <p:grpSpPr>
            <a:xfrm rot="-5400000">
              <a:off x="-3525537" y="1467853"/>
              <a:ext cx="8202738" cy="701621"/>
              <a:chOff x="1317110" y="5893258"/>
              <a:chExt cx="8373644" cy="716239"/>
            </a:xfrm>
          </p:grpSpPr>
          <p:grpSp>
            <p:nvGrpSpPr>
              <p:cNvPr id="1324" name="Google Shape;1324;p55"/>
              <p:cNvGrpSpPr/>
              <p:nvPr/>
            </p:nvGrpSpPr>
            <p:grpSpPr>
              <a:xfrm>
                <a:off x="1317110" y="5910098"/>
                <a:ext cx="8373644" cy="682561"/>
                <a:chOff x="1317110" y="5910098"/>
                <a:chExt cx="9280061" cy="711220"/>
              </a:xfrm>
            </p:grpSpPr>
            <p:sp>
              <p:nvSpPr>
                <p:cNvPr id="1325" name="Google Shape;1325;p55"/>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1326" name="Google Shape;1326;p55"/>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1327" name="Google Shape;1327;p55"/>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1328" name="Google Shape;1328;p55"/>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8"/>
          <p:cNvSpPr txBox="1">
            <a:spLocks noGrp="1"/>
          </p:cNvSpPr>
          <p:nvPr>
            <p:ph type="ctrTitle"/>
          </p:nvPr>
        </p:nvSpPr>
        <p:spPr>
          <a:xfrm>
            <a:off x="2741676" y="339645"/>
            <a:ext cx="9020014"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600"/>
              <a:buFont typeface="Arial"/>
              <a:buNone/>
            </a:pPr>
            <a:r>
              <a:rPr lang="es-ES" sz="3600"/>
              <a:t>MODELO ICACIT: CUESTIONARIO DE AUTOESTUDIO ICACIT</a:t>
            </a:r>
            <a:endParaRPr sz="3600"/>
          </a:p>
        </p:txBody>
      </p:sp>
      <p:sp>
        <p:nvSpPr>
          <p:cNvPr id="470" name="Google Shape;470;p8"/>
          <p:cNvSpPr txBox="1">
            <a:spLocks noGrp="1"/>
          </p:cNvSpPr>
          <p:nvPr>
            <p:ph type="body" idx="1"/>
          </p:nvPr>
        </p:nvSpPr>
        <p:spPr>
          <a:xfrm>
            <a:off x="1627322" y="1507066"/>
            <a:ext cx="10134371" cy="4849283"/>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dk1"/>
              </a:buClr>
              <a:buSzPts val="1600"/>
              <a:buNone/>
            </a:pPr>
            <a:r>
              <a:rPr lang="es-ES"/>
              <a:t>ICACIT proporciona un documento en formato Word con plantilla para un Informe de Autoestudio, con el siguiente contenido</a:t>
            </a: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r>
              <a:rPr lang="es-ES"/>
              <a:t>En base a esta plantilla se elaboró y remitió a ICACIT el informe de Autoestudio.</a:t>
            </a: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p:txBody>
      </p:sp>
      <p:grpSp>
        <p:nvGrpSpPr>
          <p:cNvPr id="471" name="Google Shape;471;p8"/>
          <p:cNvGrpSpPr/>
          <p:nvPr/>
        </p:nvGrpSpPr>
        <p:grpSpPr>
          <a:xfrm>
            <a:off x="86177" y="380832"/>
            <a:ext cx="2212916" cy="885166"/>
            <a:chOff x="4509" y="504087"/>
            <a:chExt cx="2625089" cy="1050035"/>
          </a:xfrm>
        </p:grpSpPr>
        <p:sp>
          <p:nvSpPr>
            <p:cNvPr id="472" name="Google Shape;472;p8"/>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01</a:t>
              </a:r>
              <a:endParaRPr sz="6300" b="0" i="0" u="none" strike="noStrike" cap="none">
                <a:solidFill>
                  <a:schemeClr val="dk1"/>
                </a:solidFill>
                <a:latin typeface="Calibri"/>
                <a:ea typeface="Calibri"/>
                <a:cs typeface="Calibri"/>
                <a:sym typeface="Calibri"/>
              </a:endParaRPr>
            </a:p>
          </p:txBody>
        </p:sp>
      </p:grpSp>
      <p:pic>
        <p:nvPicPr>
          <p:cNvPr id="474" name="Google Shape;474;p8"/>
          <p:cNvPicPr preferRelativeResize="0"/>
          <p:nvPr/>
        </p:nvPicPr>
        <p:blipFill rotWithShape="1">
          <a:blip r:embed="rId3">
            <a:alphaModFix/>
          </a:blip>
          <a:srcRect/>
          <a:stretch/>
        </p:blipFill>
        <p:spPr>
          <a:xfrm>
            <a:off x="2603795" y="1988899"/>
            <a:ext cx="4978106" cy="3362036"/>
          </a:xfrm>
          <a:prstGeom prst="rect">
            <a:avLst/>
          </a:prstGeom>
          <a:noFill/>
          <a:ln>
            <a:noFill/>
          </a:ln>
        </p:spPr>
      </p:pic>
      <p:grpSp>
        <p:nvGrpSpPr>
          <p:cNvPr id="475" name="Google Shape;475;p8"/>
          <p:cNvGrpSpPr/>
          <p:nvPr/>
        </p:nvGrpSpPr>
        <p:grpSpPr>
          <a:xfrm>
            <a:off x="152589" y="-817359"/>
            <a:ext cx="764173" cy="7294527"/>
            <a:chOff x="154318" y="-2282705"/>
            <a:chExt cx="867266" cy="8278617"/>
          </a:xfrm>
        </p:grpSpPr>
        <p:grpSp>
          <p:nvGrpSpPr>
            <p:cNvPr id="476" name="Google Shape;476;p8"/>
            <p:cNvGrpSpPr/>
            <p:nvPr/>
          </p:nvGrpSpPr>
          <p:grpSpPr>
            <a:xfrm rot="-5400000">
              <a:off x="-3525537" y="1467853"/>
              <a:ext cx="8202738" cy="701621"/>
              <a:chOff x="1317110" y="5893258"/>
              <a:chExt cx="8373644" cy="716239"/>
            </a:xfrm>
          </p:grpSpPr>
          <p:grpSp>
            <p:nvGrpSpPr>
              <p:cNvPr id="477" name="Google Shape;477;p8"/>
              <p:cNvGrpSpPr/>
              <p:nvPr/>
            </p:nvGrpSpPr>
            <p:grpSpPr>
              <a:xfrm>
                <a:off x="1317110" y="5910098"/>
                <a:ext cx="8373644" cy="682561"/>
                <a:chOff x="1317110" y="5910098"/>
                <a:chExt cx="9280061" cy="711220"/>
              </a:xfrm>
            </p:grpSpPr>
            <p:sp>
              <p:nvSpPr>
                <p:cNvPr id="478" name="Google Shape;478;p8"/>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79" name="Google Shape;479;p8"/>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480" name="Google Shape;480;p8"/>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481" name="Google Shape;481;p8"/>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9"/>
          <p:cNvSpPr txBox="1">
            <a:spLocks noGrp="1"/>
          </p:cNvSpPr>
          <p:nvPr>
            <p:ph type="ctrTitle"/>
          </p:nvPr>
        </p:nvSpPr>
        <p:spPr>
          <a:xfrm>
            <a:off x="2741676" y="530145"/>
            <a:ext cx="9020014"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INFORME DE AUTOESTUDIO (AUTOEVALUACIÓN) DEL PROGRAMA DE INGENIERÍA INFORMÁTICA Y DE SISTEMAS - UNSAAC</a:t>
            </a:r>
            <a:endParaRPr/>
          </a:p>
        </p:txBody>
      </p:sp>
      <p:sp>
        <p:nvSpPr>
          <p:cNvPr id="487" name="Google Shape;487;p9"/>
          <p:cNvSpPr txBox="1">
            <a:spLocks noGrp="1"/>
          </p:cNvSpPr>
          <p:nvPr>
            <p:ph type="body" idx="1"/>
          </p:nvPr>
        </p:nvSpPr>
        <p:spPr>
          <a:xfrm>
            <a:off x="1627322" y="1507066"/>
            <a:ext cx="10134371" cy="2293409"/>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1000"/>
              </a:spcBef>
              <a:spcAft>
                <a:spcPts val="0"/>
              </a:spcAft>
              <a:buClr>
                <a:schemeClr val="dk1"/>
              </a:buClr>
              <a:buSzPts val="1600"/>
              <a:buNone/>
            </a:pPr>
            <a:r>
              <a:rPr lang="es-ES" b="1"/>
              <a:t>Proceso de Autoevaluación: </a:t>
            </a:r>
            <a:endParaRPr/>
          </a:p>
          <a:p>
            <a:pPr marL="285750" lvl="0" indent="-285750" algn="l" rtl="0">
              <a:lnSpc>
                <a:spcPct val="100000"/>
              </a:lnSpc>
              <a:spcBef>
                <a:spcPts val="1000"/>
              </a:spcBef>
              <a:spcAft>
                <a:spcPts val="0"/>
              </a:spcAft>
              <a:buClr>
                <a:schemeClr val="dk1"/>
              </a:buClr>
              <a:buSzPts val="1600"/>
              <a:buFont typeface="Arial"/>
              <a:buChar char="•"/>
            </a:pPr>
            <a:r>
              <a:rPr lang="es-ES"/>
              <a:t>Proceso de evaluación interna realizado por los programas académicos para mejorar la calidad y prepararse para la acreditación.</a:t>
            </a:r>
            <a:endParaRPr/>
          </a:p>
          <a:p>
            <a:pPr marL="285750" lvl="0" indent="-285750" algn="l" rtl="0">
              <a:lnSpc>
                <a:spcPct val="100000"/>
              </a:lnSpc>
              <a:spcBef>
                <a:spcPts val="1000"/>
              </a:spcBef>
              <a:spcAft>
                <a:spcPts val="0"/>
              </a:spcAft>
              <a:buClr>
                <a:schemeClr val="dk1"/>
              </a:buClr>
              <a:buSzPts val="1600"/>
              <a:buFont typeface="Arial"/>
              <a:buChar char="•"/>
            </a:pPr>
            <a:r>
              <a:rPr lang="es-ES"/>
              <a:t>Implica la revisión de un informe de autoestudio y material complementario preparado por el programa.</a:t>
            </a:r>
            <a:endParaRPr/>
          </a:p>
          <a:p>
            <a:pPr marL="285750" lvl="0" indent="-285750" algn="l" rtl="0">
              <a:lnSpc>
                <a:spcPct val="100000"/>
              </a:lnSpc>
              <a:spcBef>
                <a:spcPts val="1000"/>
              </a:spcBef>
              <a:spcAft>
                <a:spcPts val="0"/>
              </a:spcAft>
              <a:buClr>
                <a:schemeClr val="dk1"/>
              </a:buClr>
              <a:buSzPts val="1600"/>
              <a:buFont typeface="Arial"/>
              <a:buChar char="•"/>
            </a:pPr>
            <a:r>
              <a:rPr lang="es-ES"/>
              <a:t>Incluye una revisión en el campus por parte de un equipo evaluador. </a:t>
            </a:r>
            <a:endParaRPr/>
          </a:p>
          <a:p>
            <a:pPr marL="0" lvl="0" indent="0" algn="l" rtl="0">
              <a:lnSpc>
                <a:spcPct val="100000"/>
              </a:lnSpc>
              <a:spcBef>
                <a:spcPts val="1000"/>
              </a:spcBef>
              <a:spcAft>
                <a:spcPts val="0"/>
              </a:spcAft>
              <a:buClr>
                <a:schemeClr val="dk1"/>
              </a:buClr>
              <a:buSzPts val="1600"/>
              <a:buNone/>
            </a:pPr>
            <a:endParaRPr/>
          </a:p>
          <a:p>
            <a:pPr marL="0" lvl="0" indent="0" algn="l" rtl="0">
              <a:lnSpc>
                <a:spcPct val="100000"/>
              </a:lnSpc>
              <a:spcBef>
                <a:spcPts val="1000"/>
              </a:spcBef>
              <a:spcAft>
                <a:spcPts val="0"/>
              </a:spcAft>
              <a:buClr>
                <a:schemeClr val="dk1"/>
              </a:buClr>
              <a:buSzPts val="1600"/>
              <a:buNone/>
            </a:pPr>
            <a:endParaRPr/>
          </a:p>
        </p:txBody>
      </p:sp>
      <p:grpSp>
        <p:nvGrpSpPr>
          <p:cNvPr id="488" name="Google Shape;488;p9"/>
          <p:cNvGrpSpPr/>
          <p:nvPr/>
        </p:nvGrpSpPr>
        <p:grpSpPr>
          <a:xfrm>
            <a:off x="86177" y="380832"/>
            <a:ext cx="2212916" cy="885166"/>
            <a:chOff x="4509" y="504087"/>
            <a:chExt cx="2625089" cy="1050035"/>
          </a:xfrm>
        </p:grpSpPr>
        <p:sp>
          <p:nvSpPr>
            <p:cNvPr id="489" name="Google Shape;489;p9"/>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491" name="Google Shape;491;p9"/>
          <p:cNvGrpSpPr/>
          <p:nvPr/>
        </p:nvGrpSpPr>
        <p:grpSpPr>
          <a:xfrm>
            <a:off x="152589" y="-817359"/>
            <a:ext cx="764173" cy="7294527"/>
            <a:chOff x="154318" y="-2282705"/>
            <a:chExt cx="867266" cy="8278617"/>
          </a:xfrm>
        </p:grpSpPr>
        <p:grpSp>
          <p:nvGrpSpPr>
            <p:cNvPr id="492" name="Google Shape;492;p9"/>
            <p:cNvGrpSpPr/>
            <p:nvPr/>
          </p:nvGrpSpPr>
          <p:grpSpPr>
            <a:xfrm rot="-5400000">
              <a:off x="-3525537" y="1467853"/>
              <a:ext cx="8202738" cy="701621"/>
              <a:chOff x="1317110" y="5893258"/>
              <a:chExt cx="8373644" cy="716239"/>
            </a:xfrm>
          </p:grpSpPr>
          <p:grpSp>
            <p:nvGrpSpPr>
              <p:cNvPr id="493" name="Google Shape;493;p9"/>
              <p:cNvGrpSpPr/>
              <p:nvPr/>
            </p:nvGrpSpPr>
            <p:grpSpPr>
              <a:xfrm>
                <a:off x="1317110" y="5910098"/>
                <a:ext cx="8373644" cy="682561"/>
                <a:chOff x="1317110" y="5910098"/>
                <a:chExt cx="9280061" cy="711220"/>
              </a:xfrm>
            </p:grpSpPr>
            <p:sp>
              <p:nvSpPr>
                <p:cNvPr id="494" name="Google Shape;494;p9"/>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95" name="Google Shape;495;p9"/>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496" name="Google Shape;496;p9"/>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497" name="Google Shape;497;p9"/>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 name="Google Shape;487;p9"/>
          <p:cNvSpPr txBox="1">
            <a:spLocks/>
          </p:cNvSpPr>
          <p:nvPr/>
        </p:nvSpPr>
        <p:spPr>
          <a:xfrm>
            <a:off x="1627322" y="3818876"/>
            <a:ext cx="10134371" cy="2293409"/>
          </a:xfrm>
          <a:prstGeom prst="rect">
            <a:avLst/>
          </a:prstGeom>
          <a:noFill/>
          <a:ln>
            <a:noFill/>
          </a:ln>
        </p:spPr>
        <p:txBody>
          <a:bodyPr spcFirstLastPara="1" wrap="square" lIns="0" tIns="45700" rIns="0"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r>
              <a:rPr lang="es-ES" b="1"/>
              <a:t>Informe de Autoevaluación: </a:t>
            </a:r>
            <a:endParaRPr lang="es-ES"/>
          </a:p>
          <a:p>
            <a:pPr marL="0" indent="0"/>
            <a:r>
              <a:rPr lang="es-ES"/>
              <a:t>El Informe de Autoevaluación es un documento clave en el proceso de reacreditación del Programa de Ingeniería Informática y de Sistemas de la UNSAAC ante ICACIT. Presenta un análisis interno detallado del proceso de mejora continua y del grado de cumplimiento de los criterios de calidad del modelo de acreditación, elaborado por el Comité de Calidad con la participación activa de los docentes del Departamento Académico, organizados en nueve comisiones. Este informe recopila evidencias, logros y oportunidades de mejora, y orienta las acciones para fortalecer la calidad educativa del programa.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10"/>
          <p:cNvSpPr txBox="1">
            <a:spLocks noGrp="1"/>
          </p:cNvSpPr>
          <p:nvPr>
            <p:ph type="ctrTitle"/>
          </p:nvPr>
        </p:nvSpPr>
        <p:spPr>
          <a:xfrm>
            <a:off x="2791838" y="-264594"/>
            <a:ext cx="9020014"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1: ESTUDIANTES</a:t>
            </a:r>
            <a:endParaRPr/>
          </a:p>
        </p:txBody>
      </p:sp>
      <p:sp>
        <p:nvSpPr>
          <p:cNvPr id="503" name="Google Shape;503;p10"/>
          <p:cNvSpPr txBox="1">
            <a:spLocks noGrp="1"/>
          </p:cNvSpPr>
          <p:nvPr>
            <p:ph type="body" idx="1"/>
          </p:nvPr>
        </p:nvSpPr>
        <p:spPr>
          <a:xfrm>
            <a:off x="2505236" y="380832"/>
            <a:ext cx="9306616" cy="4917381"/>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1600"/>
              <a:buNone/>
            </a:pPr>
            <a:endParaRPr/>
          </a:p>
          <a:p>
            <a:pPr marL="0" lvl="0" indent="0" algn="just" rtl="0">
              <a:lnSpc>
                <a:spcPct val="100000"/>
              </a:lnSpc>
              <a:spcBef>
                <a:spcPts val="1000"/>
              </a:spcBef>
              <a:spcAft>
                <a:spcPts val="0"/>
              </a:spcAft>
              <a:buClr>
                <a:schemeClr val="dk1"/>
              </a:buClr>
              <a:buSzPts val="1600"/>
              <a:buNone/>
            </a:pPr>
            <a:r>
              <a:rPr lang="es-ES"/>
              <a:t>El programa debe </a:t>
            </a:r>
            <a:r>
              <a:rPr lang="es-ES" b="1"/>
              <a:t>monitorear y evaluar el desempeño de los estudiantes</a:t>
            </a:r>
            <a:r>
              <a:rPr lang="es-ES"/>
              <a:t> </a:t>
            </a:r>
            <a:r>
              <a:rPr lang="es-ES" b="1"/>
              <a:t>a lo largo de la formación</a:t>
            </a:r>
            <a:r>
              <a:rPr lang="es-ES"/>
              <a:t>, ofrecer el apoyo necesario y constante para lograr el avance esperado promoviendo el éxito en el logro de los </a:t>
            </a:r>
            <a:r>
              <a:rPr lang="es-ES" b="1"/>
              <a:t>atributos del graduado</a:t>
            </a:r>
            <a:r>
              <a:rPr lang="es-ES"/>
              <a:t>, permitiendo de este modo que los graduados alcancen los objetivos educacionales del programa.</a:t>
            </a:r>
            <a:endParaRPr b="1"/>
          </a:p>
          <a:p>
            <a:pPr marL="0" lvl="0" indent="0" algn="just" rtl="0">
              <a:lnSpc>
                <a:spcPct val="100000"/>
              </a:lnSpc>
              <a:spcBef>
                <a:spcPts val="1000"/>
              </a:spcBef>
              <a:spcAft>
                <a:spcPts val="0"/>
              </a:spcAft>
              <a:buClr>
                <a:schemeClr val="dk1"/>
              </a:buClr>
              <a:buSzPts val="1600"/>
              <a:buNone/>
            </a:pPr>
            <a:r>
              <a:rPr lang="es-ES" b="1"/>
              <a:t>ASPECTOS CLAVE:</a:t>
            </a:r>
            <a:endParaRPr/>
          </a:p>
          <a:p>
            <a:pPr marL="1257300" lvl="2" indent="-342900" algn="just" rtl="0">
              <a:lnSpc>
                <a:spcPct val="100000"/>
              </a:lnSpc>
              <a:spcBef>
                <a:spcPts val="500"/>
              </a:spcBef>
              <a:spcAft>
                <a:spcPts val="0"/>
              </a:spcAft>
              <a:buClr>
                <a:schemeClr val="dk1"/>
              </a:buClr>
              <a:buSzPts val="1600"/>
              <a:buFont typeface="Calibri"/>
              <a:buAutoNum type="alphaUcPeriod"/>
            </a:pPr>
            <a:r>
              <a:rPr lang="es-ES"/>
              <a:t>Evaluación del desempeño y monitoreo del progreso de los estudiantes.</a:t>
            </a:r>
            <a:endParaRPr/>
          </a:p>
          <a:p>
            <a:pPr marL="1257300" lvl="2" indent="-342900" algn="just" rtl="0">
              <a:lnSpc>
                <a:spcPct val="100000"/>
              </a:lnSpc>
              <a:spcBef>
                <a:spcPts val="500"/>
              </a:spcBef>
              <a:spcAft>
                <a:spcPts val="0"/>
              </a:spcAft>
              <a:buClr>
                <a:schemeClr val="dk1"/>
              </a:buClr>
              <a:buSzPts val="1600"/>
              <a:buFont typeface="Calibri"/>
              <a:buAutoNum type="alphaUcPeriod"/>
            </a:pPr>
            <a:r>
              <a:rPr lang="es-ES"/>
              <a:t>Consejería de estudiantes (plan de estudios, desarrollo profesional, inserción laboral)</a:t>
            </a:r>
            <a:endParaRPr/>
          </a:p>
          <a:p>
            <a:pPr marL="1257300" lvl="2" indent="-342900" algn="just" rtl="0">
              <a:lnSpc>
                <a:spcPct val="100000"/>
              </a:lnSpc>
              <a:spcBef>
                <a:spcPts val="500"/>
              </a:spcBef>
              <a:spcAft>
                <a:spcPts val="0"/>
              </a:spcAft>
              <a:buClr>
                <a:schemeClr val="dk1"/>
              </a:buClr>
              <a:buSzPts val="1600"/>
              <a:buFont typeface="Calibri"/>
              <a:buAutoNum type="alphaUcPeriod"/>
            </a:pPr>
            <a:r>
              <a:rPr lang="es-ES"/>
              <a:t>Políticas de admisión de los estudiantes.</a:t>
            </a:r>
            <a:endParaRPr/>
          </a:p>
          <a:p>
            <a:pPr marL="1257300" lvl="2" indent="-342900" algn="just" rtl="0">
              <a:lnSpc>
                <a:spcPct val="100000"/>
              </a:lnSpc>
              <a:spcBef>
                <a:spcPts val="500"/>
              </a:spcBef>
              <a:spcAft>
                <a:spcPts val="0"/>
              </a:spcAft>
              <a:buClr>
                <a:schemeClr val="dk1"/>
              </a:buClr>
              <a:buSzPts val="1600"/>
              <a:buFont typeface="Calibri"/>
              <a:buAutoNum type="alphaUcPeriod"/>
            </a:pPr>
            <a:r>
              <a:rPr lang="es-ES"/>
              <a:t>Traslado de estudiantes y convalidación de cursos</a:t>
            </a:r>
            <a:endParaRPr/>
          </a:p>
          <a:p>
            <a:pPr marL="1257300" lvl="2" indent="-342900" algn="just" rtl="0">
              <a:lnSpc>
                <a:spcPct val="100000"/>
              </a:lnSpc>
              <a:spcBef>
                <a:spcPts val="500"/>
              </a:spcBef>
              <a:spcAft>
                <a:spcPts val="0"/>
              </a:spcAft>
              <a:buClr>
                <a:schemeClr val="dk1"/>
              </a:buClr>
              <a:buSzPts val="1600"/>
              <a:buFont typeface="Calibri"/>
              <a:buAutoNum type="alphaUcPeriod"/>
            </a:pPr>
            <a:r>
              <a:rPr lang="es-ES"/>
              <a:t>Prácticas pre-profesionales</a:t>
            </a:r>
            <a:endParaRPr/>
          </a:p>
          <a:p>
            <a:pPr marL="1257300" lvl="2" indent="-342900" algn="just" rtl="0">
              <a:lnSpc>
                <a:spcPct val="100000"/>
              </a:lnSpc>
              <a:spcBef>
                <a:spcPts val="500"/>
              </a:spcBef>
              <a:spcAft>
                <a:spcPts val="0"/>
              </a:spcAft>
              <a:buClr>
                <a:schemeClr val="dk1"/>
              </a:buClr>
              <a:buSzPts val="1600"/>
              <a:buFont typeface="Calibri"/>
              <a:buAutoNum type="alphaUcPeriod"/>
            </a:pPr>
            <a:r>
              <a:rPr lang="es-ES"/>
              <a:t>Perfil de ingreso - mecanismos de nivelación antes de iniciar sus estudios</a:t>
            </a:r>
            <a:endParaRPr/>
          </a:p>
          <a:p>
            <a:pPr marL="1257300" lvl="2" indent="-342900" algn="just" rtl="0">
              <a:lnSpc>
                <a:spcPct val="100000"/>
              </a:lnSpc>
              <a:spcBef>
                <a:spcPts val="500"/>
              </a:spcBef>
              <a:spcAft>
                <a:spcPts val="0"/>
              </a:spcAft>
              <a:buClr>
                <a:schemeClr val="dk1"/>
              </a:buClr>
              <a:buSzPts val="1600"/>
              <a:buFont typeface="Calibri"/>
              <a:buAutoNum type="alphaUcPeriod"/>
            </a:pPr>
            <a:r>
              <a:rPr lang="es-ES"/>
              <a:t>Requisitos de graduación</a:t>
            </a:r>
            <a:endParaRPr/>
          </a:p>
          <a:p>
            <a:pPr marL="1257300" lvl="2" indent="-342900" algn="just" rtl="0">
              <a:lnSpc>
                <a:spcPct val="100000"/>
              </a:lnSpc>
              <a:spcBef>
                <a:spcPts val="500"/>
              </a:spcBef>
              <a:spcAft>
                <a:spcPts val="0"/>
              </a:spcAft>
              <a:buClr>
                <a:schemeClr val="dk1"/>
              </a:buClr>
              <a:buSzPts val="1600"/>
              <a:buFont typeface="Calibri"/>
              <a:buAutoNum type="alphaUcPeriod"/>
            </a:pPr>
            <a:r>
              <a:rPr lang="es-ES"/>
              <a:t>Convenios: movilidad de estudiantes y profesores</a:t>
            </a:r>
            <a:endParaRPr/>
          </a:p>
          <a:p>
            <a:pPr marL="0" lvl="0" indent="0" algn="just" rtl="0">
              <a:lnSpc>
                <a:spcPct val="100000"/>
              </a:lnSpc>
              <a:spcBef>
                <a:spcPts val="1000"/>
              </a:spcBef>
              <a:spcAft>
                <a:spcPts val="0"/>
              </a:spcAft>
              <a:buClr>
                <a:schemeClr val="dk1"/>
              </a:buClr>
              <a:buSzPts val="1600"/>
              <a:buNone/>
            </a:pPr>
            <a:endParaRPr/>
          </a:p>
          <a:p>
            <a:pPr marL="0" lvl="0" indent="0" algn="just" rtl="0">
              <a:lnSpc>
                <a:spcPct val="100000"/>
              </a:lnSpc>
              <a:spcBef>
                <a:spcPts val="1000"/>
              </a:spcBef>
              <a:spcAft>
                <a:spcPts val="0"/>
              </a:spcAft>
              <a:buClr>
                <a:schemeClr val="dk1"/>
              </a:buClr>
              <a:buSzPts val="1600"/>
              <a:buNone/>
            </a:pPr>
            <a:endParaRPr/>
          </a:p>
        </p:txBody>
      </p:sp>
      <p:grpSp>
        <p:nvGrpSpPr>
          <p:cNvPr id="504" name="Google Shape;504;p10"/>
          <p:cNvGrpSpPr/>
          <p:nvPr/>
        </p:nvGrpSpPr>
        <p:grpSpPr>
          <a:xfrm>
            <a:off x="86177" y="380832"/>
            <a:ext cx="2212916" cy="885166"/>
            <a:chOff x="4509" y="504087"/>
            <a:chExt cx="2625089" cy="1050035"/>
          </a:xfrm>
        </p:grpSpPr>
        <p:sp>
          <p:nvSpPr>
            <p:cNvPr id="505" name="Google Shape;505;p10"/>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0"/>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pic>
        <p:nvPicPr>
          <p:cNvPr id="507" name="Google Shape;507;p10"/>
          <p:cNvPicPr preferRelativeResize="0"/>
          <p:nvPr/>
        </p:nvPicPr>
        <p:blipFill rotWithShape="1">
          <a:blip r:embed="rId3">
            <a:alphaModFix/>
          </a:blip>
          <a:srcRect/>
          <a:stretch/>
        </p:blipFill>
        <p:spPr>
          <a:xfrm>
            <a:off x="5774241" y="4890121"/>
            <a:ext cx="2652480" cy="1643760"/>
          </a:xfrm>
          <a:prstGeom prst="rect">
            <a:avLst/>
          </a:prstGeom>
          <a:noFill/>
          <a:ln>
            <a:noFill/>
          </a:ln>
        </p:spPr>
      </p:pic>
      <p:pic>
        <p:nvPicPr>
          <p:cNvPr id="508" name="Google Shape;508;p10"/>
          <p:cNvPicPr preferRelativeResize="0"/>
          <p:nvPr/>
        </p:nvPicPr>
        <p:blipFill rotWithShape="1">
          <a:blip r:embed="rId4">
            <a:alphaModFix/>
          </a:blip>
          <a:srcRect/>
          <a:stretch/>
        </p:blipFill>
        <p:spPr>
          <a:xfrm>
            <a:off x="2603424" y="4888324"/>
            <a:ext cx="2487960" cy="1647360"/>
          </a:xfrm>
          <a:prstGeom prst="rect">
            <a:avLst/>
          </a:prstGeom>
          <a:noFill/>
          <a:ln>
            <a:noFill/>
          </a:ln>
        </p:spPr>
      </p:pic>
      <p:pic>
        <p:nvPicPr>
          <p:cNvPr id="509" name="Google Shape;509;p10"/>
          <p:cNvPicPr preferRelativeResize="0"/>
          <p:nvPr/>
        </p:nvPicPr>
        <p:blipFill rotWithShape="1">
          <a:blip r:embed="rId5">
            <a:alphaModFix/>
          </a:blip>
          <a:srcRect/>
          <a:stretch/>
        </p:blipFill>
        <p:spPr>
          <a:xfrm>
            <a:off x="9109564" y="4855921"/>
            <a:ext cx="2619000" cy="1677960"/>
          </a:xfrm>
          <a:prstGeom prst="rect">
            <a:avLst/>
          </a:prstGeom>
          <a:noFill/>
          <a:ln>
            <a:noFill/>
          </a:ln>
        </p:spPr>
      </p:pic>
      <p:grpSp>
        <p:nvGrpSpPr>
          <p:cNvPr id="510" name="Google Shape;510;p10"/>
          <p:cNvGrpSpPr/>
          <p:nvPr/>
        </p:nvGrpSpPr>
        <p:grpSpPr>
          <a:xfrm>
            <a:off x="152589" y="-817359"/>
            <a:ext cx="764173" cy="7294527"/>
            <a:chOff x="154318" y="-2282705"/>
            <a:chExt cx="867266" cy="8278617"/>
          </a:xfrm>
        </p:grpSpPr>
        <p:grpSp>
          <p:nvGrpSpPr>
            <p:cNvPr id="511" name="Google Shape;511;p10"/>
            <p:cNvGrpSpPr/>
            <p:nvPr/>
          </p:nvGrpSpPr>
          <p:grpSpPr>
            <a:xfrm rot="-5400000">
              <a:off x="-3525537" y="1467853"/>
              <a:ext cx="8202738" cy="701621"/>
              <a:chOff x="1317110" y="5893258"/>
              <a:chExt cx="8373644" cy="716239"/>
            </a:xfrm>
          </p:grpSpPr>
          <p:grpSp>
            <p:nvGrpSpPr>
              <p:cNvPr id="512" name="Google Shape;512;p10"/>
              <p:cNvGrpSpPr/>
              <p:nvPr/>
            </p:nvGrpSpPr>
            <p:grpSpPr>
              <a:xfrm>
                <a:off x="1317110" y="5910098"/>
                <a:ext cx="8373644" cy="682561"/>
                <a:chOff x="1317110" y="5910098"/>
                <a:chExt cx="9280061" cy="711220"/>
              </a:xfrm>
            </p:grpSpPr>
            <p:sp>
              <p:nvSpPr>
                <p:cNvPr id="513" name="Google Shape;513;p10"/>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514" name="Google Shape;514;p10"/>
                <p:cNvPicPr preferRelativeResize="0"/>
                <p:nvPr/>
              </p:nvPicPr>
              <p:blipFill rotWithShape="1">
                <a:blip r:embed="rId6">
                  <a:alphaModFix/>
                </a:blip>
                <a:srcRect/>
                <a:stretch/>
              </p:blipFill>
              <p:spPr>
                <a:xfrm>
                  <a:off x="1317110" y="5910098"/>
                  <a:ext cx="516724" cy="682561"/>
                </a:xfrm>
                <a:prstGeom prst="rect">
                  <a:avLst/>
                </a:prstGeom>
                <a:noFill/>
                <a:ln>
                  <a:noFill/>
                </a:ln>
              </p:spPr>
            </p:pic>
          </p:grpSp>
          <p:pic>
            <p:nvPicPr>
              <p:cNvPr id="515" name="Google Shape;515;p10"/>
              <p:cNvPicPr preferRelativeResize="0"/>
              <p:nvPr/>
            </p:nvPicPr>
            <p:blipFill rotWithShape="1">
              <a:blip r:embed="rId7">
                <a:alphaModFix/>
              </a:blip>
              <a:srcRect/>
              <a:stretch/>
            </p:blipFill>
            <p:spPr>
              <a:xfrm>
                <a:off x="2013062" y="5893258"/>
                <a:ext cx="519360" cy="716239"/>
              </a:xfrm>
              <a:prstGeom prst="rect">
                <a:avLst/>
              </a:prstGeom>
              <a:noFill/>
              <a:ln>
                <a:noFill/>
              </a:ln>
            </p:spPr>
          </p:pic>
        </p:grpSp>
        <p:sp>
          <p:nvSpPr>
            <p:cNvPr id="516" name="Google Shape;516;p10"/>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15"/>
          <p:cNvSpPr txBox="1">
            <a:spLocks noGrp="1"/>
          </p:cNvSpPr>
          <p:nvPr>
            <p:ph type="ctrTitle"/>
          </p:nvPr>
        </p:nvSpPr>
        <p:spPr>
          <a:xfrm>
            <a:off x="2448075" y="205275"/>
            <a:ext cx="9363900" cy="94380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600"/>
              <a:t>CRITERIO 2. OBJETIVOS EDUCACIONALES DEL PROGRAMA Y SEGUIMIENTO A GRADUADOS</a:t>
            </a:r>
            <a:endParaRPr sz="4300"/>
          </a:p>
        </p:txBody>
      </p:sp>
      <p:sp>
        <p:nvSpPr>
          <p:cNvPr id="586" name="Google Shape;586;p15"/>
          <p:cNvSpPr txBox="1">
            <a:spLocks noGrp="1"/>
          </p:cNvSpPr>
          <p:nvPr>
            <p:ph type="body" idx="1"/>
          </p:nvPr>
        </p:nvSpPr>
        <p:spPr>
          <a:xfrm>
            <a:off x="1234875" y="1148875"/>
            <a:ext cx="10794300" cy="5503850"/>
          </a:xfrm>
          <a:prstGeom prst="rect">
            <a:avLst/>
          </a:prstGeom>
          <a:noFill/>
          <a:ln>
            <a:noFill/>
          </a:ln>
        </p:spPr>
        <p:txBody>
          <a:bodyPr spcFirstLastPara="1" wrap="square" lIns="0" tIns="45700" rIns="0" bIns="45700" anchor="t" anchorCtr="0">
            <a:noAutofit/>
          </a:bodyPr>
          <a:lstStyle/>
          <a:p>
            <a:pPr marL="0" lvl="0" indent="0" algn="just" rtl="0">
              <a:lnSpc>
                <a:spcPct val="90000"/>
              </a:lnSpc>
              <a:spcBef>
                <a:spcPts val="0"/>
              </a:spcBef>
              <a:spcAft>
                <a:spcPts val="0"/>
              </a:spcAft>
              <a:buClr>
                <a:schemeClr val="dk1"/>
              </a:buClr>
              <a:buSzPts val="1400"/>
              <a:buNone/>
            </a:pPr>
            <a:r>
              <a:rPr lang="es-ES" sz="1800" b="1" dirty="0">
                <a:solidFill>
                  <a:srgbClr val="FF0000"/>
                </a:solidFill>
              </a:rPr>
              <a:t>¿Qué es un objetivo educacional?</a:t>
            </a:r>
            <a:endParaRPr sz="1800" dirty="0">
              <a:solidFill>
                <a:srgbClr val="FF0000"/>
              </a:solidFill>
            </a:endParaRPr>
          </a:p>
          <a:p>
            <a:pPr marL="0" lvl="0" indent="0" algn="just" rtl="0">
              <a:lnSpc>
                <a:spcPct val="90000"/>
              </a:lnSpc>
              <a:spcBef>
                <a:spcPts val="1000"/>
              </a:spcBef>
              <a:spcAft>
                <a:spcPts val="0"/>
              </a:spcAft>
              <a:buClr>
                <a:schemeClr val="dk1"/>
              </a:buClr>
              <a:buSzPts val="1400"/>
              <a:buNone/>
            </a:pPr>
            <a:r>
              <a:rPr lang="es-ES" sz="1800" b="1" dirty="0"/>
              <a:t>Declaraciones generales</a:t>
            </a:r>
            <a:r>
              <a:rPr lang="es-ES" sz="1800" dirty="0"/>
              <a:t> que describen lo que se espera que los </a:t>
            </a:r>
            <a:r>
              <a:rPr lang="es-ES" sz="1800" b="1" dirty="0"/>
              <a:t>graduados </a:t>
            </a:r>
            <a:r>
              <a:rPr lang="es-ES" sz="1800" dirty="0"/>
              <a:t>logren en los </a:t>
            </a:r>
            <a:r>
              <a:rPr lang="es-ES" sz="1800" b="1" dirty="0"/>
              <a:t>primeros años después de la graduación</a:t>
            </a:r>
            <a:r>
              <a:rPr lang="es-ES" sz="1800" dirty="0"/>
              <a:t>. Los objetivos educacionales del programa están </a:t>
            </a:r>
            <a:r>
              <a:rPr lang="es-ES" sz="1800" b="1" dirty="0"/>
              <a:t>basados </a:t>
            </a:r>
            <a:r>
              <a:rPr lang="es-ES" sz="1800" dirty="0"/>
              <a:t>en las </a:t>
            </a:r>
            <a:r>
              <a:rPr lang="es-ES" sz="1800" b="1" dirty="0"/>
              <a:t>necesidades de los constituyentes</a:t>
            </a:r>
            <a:r>
              <a:rPr lang="es-ES" sz="1800" dirty="0"/>
              <a:t> del programa.</a:t>
            </a:r>
          </a:p>
          <a:p>
            <a:pPr marL="0" indent="0" algn="just">
              <a:lnSpc>
                <a:spcPct val="90000"/>
              </a:lnSpc>
              <a:buSzPts val="1400"/>
            </a:pPr>
            <a:r>
              <a:rPr lang="es-ES" sz="1800" dirty="0"/>
              <a:t>Deben ser públicos y consistentes con la misión de la institución, las necesidades de sus constituyentes y estos criterios.</a:t>
            </a:r>
          </a:p>
          <a:p>
            <a:pPr marL="0" lvl="0" indent="0" algn="just" rtl="0">
              <a:lnSpc>
                <a:spcPct val="90000"/>
              </a:lnSpc>
              <a:spcBef>
                <a:spcPts val="1000"/>
              </a:spcBef>
              <a:spcAft>
                <a:spcPts val="0"/>
              </a:spcAft>
              <a:buClr>
                <a:schemeClr val="dk1"/>
              </a:buClr>
              <a:buSzPts val="1400"/>
              <a:buNone/>
            </a:pPr>
            <a:r>
              <a:rPr lang="es-ES" sz="1800" b="1" dirty="0">
                <a:solidFill>
                  <a:srgbClr val="FF0000"/>
                </a:solidFill>
              </a:rPr>
              <a:t>¿Cuándo medir un objetivo educacional?</a:t>
            </a:r>
            <a:endParaRPr sz="1800" dirty="0">
              <a:solidFill>
                <a:srgbClr val="FF0000"/>
              </a:solidFill>
            </a:endParaRPr>
          </a:p>
          <a:p>
            <a:pPr marL="0" lvl="0" indent="0" algn="just" rtl="0">
              <a:lnSpc>
                <a:spcPct val="90000"/>
              </a:lnSpc>
              <a:spcBef>
                <a:spcPts val="1000"/>
              </a:spcBef>
              <a:spcAft>
                <a:spcPts val="0"/>
              </a:spcAft>
              <a:buClr>
                <a:schemeClr val="dk1"/>
              </a:buClr>
              <a:buSzPts val="1400"/>
              <a:buNone/>
            </a:pPr>
            <a:r>
              <a:rPr lang="es-ES" sz="1800" dirty="0"/>
              <a:t>Se mide en </a:t>
            </a:r>
            <a:r>
              <a:rPr lang="es-ES" sz="1800" b="1" dirty="0"/>
              <a:t>Graduados </a:t>
            </a:r>
            <a:r>
              <a:rPr lang="es-ES" sz="1800" dirty="0"/>
              <a:t>luego de su </a:t>
            </a:r>
            <a:r>
              <a:rPr lang="es-ES" sz="1800" b="1" dirty="0"/>
              <a:t>3er año de graduación</a:t>
            </a:r>
            <a:r>
              <a:rPr lang="es-ES" sz="1800" dirty="0"/>
              <a:t> (Luego de haber ganado cierta experiencia profesional).</a:t>
            </a:r>
            <a:endParaRPr sz="1800" dirty="0"/>
          </a:p>
          <a:p>
            <a:pPr marL="0" lvl="0" indent="0" algn="just" rtl="0">
              <a:lnSpc>
                <a:spcPct val="90000"/>
              </a:lnSpc>
              <a:spcBef>
                <a:spcPts val="1000"/>
              </a:spcBef>
              <a:spcAft>
                <a:spcPts val="0"/>
              </a:spcAft>
              <a:buClr>
                <a:schemeClr val="dk1"/>
              </a:buClr>
              <a:buSzPts val="1400"/>
              <a:buNone/>
            </a:pPr>
            <a:r>
              <a:rPr lang="es-ES" sz="1800" b="1" dirty="0"/>
              <a:t>Graduado: </a:t>
            </a:r>
            <a:r>
              <a:rPr lang="es-ES" sz="1800" dirty="0"/>
              <a:t>Es aquel estudiante que ha culminado un programa, cumpliendo los requisitos establecidos, y ha obtenido el </a:t>
            </a:r>
            <a:r>
              <a:rPr lang="es-ES" sz="1800" b="1" dirty="0"/>
              <a:t>grado académico</a:t>
            </a:r>
            <a:r>
              <a:rPr lang="es-ES" sz="1800" dirty="0"/>
              <a:t>.</a:t>
            </a:r>
            <a:endParaRPr sz="1800" dirty="0"/>
          </a:p>
          <a:p>
            <a:pPr marL="0" lvl="0" indent="0" algn="just" rtl="0">
              <a:lnSpc>
                <a:spcPct val="90000"/>
              </a:lnSpc>
              <a:spcBef>
                <a:spcPts val="1000"/>
              </a:spcBef>
              <a:spcAft>
                <a:spcPts val="0"/>
              </a:spcAft>
              <a:buClr>
                <a:schemeClr val="dk1"/>
              </a:buClr>
              <a:buSzPts val="1400"/>
              <a:buNone/>
            </a:pPr>
            <a:r>
              <a:rPr lang="es-ES" sz="1800" b="1" dirty="0">
                <a:solidFill>
                  <a:srgbClr val="FF0000"/>
                </a:solidFill>
              </a:rPr>
              <a:t>Constituyentes del programa (grupos de interés): </a:t>
            </a:r>
          </a:p>
          <a:p>
            <a:pPr marL="0" lvl="0" indent="0" algn="just" rtl="0">
              <a:lnSpc>
                <a:spcPct val="90000"/>
              </a:lnSpc>
              <a:spcBef>
                <a:spcPts val="1000"/>
              </a:spcBef>
              <a:spcAft>
                <a:spcPts val="0"/>
              </a:spcAft>
              <a:buClr>
                <a:schemeClr val="dk1"/>
              </a:buClr>
              <a:buSzPts val="1400"/>
              <a:buNone/>
            </a:pPr>
            <a:r>
              <a:rPr lang="es-ES" sz="1800" dirty="0"/>
              <a:t>Docentes, estudiantes, egresados, empleadores y </a:t>
            </a:r>
            <a:r>
              <a:rPr lang="es-ES" sz="1800" b="1" dirty="0"/>
              <a:t>Comité consultivo empresarial</a:t>
            </a:r>
            <a:endParaRPr sz="1800" b="1" dirty="0"/>
          </a:p>
          <a:p>
            <a:pPr marL="0" lvl="0" indent="0" algn="just" rtl="0">
              <a:lnSpc>
                <a:spcPct val="90000"/>
              </a:lnSpc>
              <a:spcBef>
                <a:spcPts val="1000"/>
              </a:spcBef>
              <a:spcAft>
                <a:spcPts val="0"/>
              </a:spcAft>
              <a:buClr>
                <a:schemeClr val="dk1"/>
              </a:buClr>
              <a:buSzPts val="1400"/>
              <a:buNone/>
            </a:pPr>
            <a:endParaRPr sz="1800" dirty="0"/>
          </a:p>
          <a:p>
            <a:pPr marL="0" lvl="0" indent="0" algn="just">
              <a:spcBef>
                <a:spcPts val="0"/>
              </a:spcBef>
              <a:buSzPts val="980"/>
            </a:pPr>
            <a:r>
              <a:rPr lang="es-ES" sz="1800" b="1" dirty="0"/>
              <a:t>ASPECTOS CLAVE:</a:t>
            </a:r>
          </a:p>
          <a:p>
            <a:pPr marL="0" lvl="0" indent="-381000" algn="just">
              <a:spcBef>
                <a:spcPts val="0"/>
              </a:spcBef>
              <a:buSzPts val="1700"/>
              <a:buFont typeface="Calibri"/>
              <a:buAutoNum type="alphaUcPeriod"/>
            </a:pPr>
            <a:r>
              <a:rPr lang="es-ES" sz="1800" dirty="0"/>
              <a:t>Proceso documentado y efectivo para establecimiento de los O.E.</a:t>
            </a:r>
          </a:p>
          <a:p>
            <a:pPr marL="0" lvl="0" indent="-381000" algn="just">
              <a:spcBef>
                <a:spcPts val="0"/>
              </a:spcBef>
              <a:buSzPts val="1700"/>
              <a:buFont typeface="Calibri"/>
              <a:buAutoNum type="alphaUcPeriod"/>
            </a:pPr>
            <a:r>
              <a:rPr lang="es-ES" sz="1800" dirty="0"/>
              <a:t>Revisión sistemática de los O.E.</a:t>
            </a:r>
          </a:p>
          <a:p>
            <a:pPr marL="0" lvl="0" indent="-381000" algn="just">
              <a:spcBef>
                <a:spcPts val="0"/>
              </a:spcBef>
              <a:buSzPts val="1700"/>
              <a:buFont typeface="Calibri"/>
              <a:buAutoNum type="alphaUcPeriod"/>
            </a:pPr>
            <a:r>
              <a:rPr lang="es-ES" sz="1800" dirty="0"/>
              <a:t>Mantener un registro actualizado de sus graduados, establecer un vínculo permanente y monitorear su inserción laboral.</a:t>
            </a:r>
          </a:p>
          <a:p>
            <a:pPr marL="0" lvl="0" indent="0" algn="just" rtl="0">
              <a:lnSpc>
                <a:spcPct val="90000"/>
              </a:lnSpc>
              <a:spcBef>
                <a:spcPts val="1000"/>
              </a:spcBef>
              <a:spcAft>
                <a:spcPts val="0"/>
              </a:spcAft>
              <a:buClr>
                <a:schemeClr val="dk1"/>
              </a:buClr>
              <a:buSzPts val="1400"/>
              <a:buNone/>
            </a:pPr>
            <a:endParaRPr sz="1800" dirty="0"/>
          </a:p>
          <a:p>
            <a:pPr marL="0" lvl="0" indent="0" algn="just" rtl="0">
              <a:lnSpc>
                <a:spcPct val="90000"/>
              </a:lnSpc>
              <a:spcBef>
                <a:spcPts val="1000"/>
              </a:spcBef>
              <a:spcAft>
                <a:spcPts val="0"/>
              </a:spcAft>
              <a:buClr>
                <a:schemeClr val="dk1"/>
              </a:buClr>
              <a:buSzPts val="1400"/>
              <a:buNone/>
            </a:pPr>
            <a:endParaRPr sz="1800" dirty="0"/>
          </a:p>
          <a:p>
            <a:pPr marL="0" lvl="0" indent="0" algn="just" rtl="0">
              <a:lnSpc>
                <a:spcPct val="90000"/>
              </a:lnSpc>
              <a:spcBef>
                <a:spcPts val="1000"/>
              </a:spcBef>
              <a:spcAft>
                <a:spcPts val="0"/>
              </a:spcAft>
              <a:buClr>
                <a:schemeClr val="dk1"/>
              </a:buClr>
              <a:buSzPts val="1400"/>
              <a:buNone/>
            </a:pPr>
            <a:endParaRPr sz="1800" dirty="0"/>
          </a:p>
        </p:txBody>
      </p:sp>
      <p:grpSp>
        <p:nvGrpSpPr>
          <p:cNvPr id="587" name="Google Shape;587;p15"/>
          <p:cNvGrpSpPr/>
          <p:nvPr/>
        </p:nvGrpSpPr>
        <p:grpSpPr>
          <a:xfrm>
            <a:off x="86177" y="263684"/>
            <a:ext cx="2212841" cy="943711"/>
            <a:chOff x="4509" y="365119"/>
            <a:chExt cx="2625000" cy="1119484"/>
          </a:xfrm>
        </p:grpSpPr>
        <p:sp>
          <p:nvSpPr>
            <p:cNvPr id="588" name="Google Shape;588;p15"/>
            <p:cNvSpPr/>
            <p:nvPr/>
          </p:nvSpPr>
          <p:spPr>
            <a:xfrm>
              <a:off x="4509" y="365119"/>
              <a:ext cx="2625000" cy="1050000"/>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5"/>
            <p:cNvSpPr txBox="1"/>
            <p:nvPr/>
          </p:nvSpPr>
          <p:spPr>
            <a:xfrm>
              <a:off x="529468" y="434603"/>
              <a:ext cx="1575000" cy="1050000"/>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591" name="Google Shape;591;p15"/>
          <p:cNvGrpSpPr/>
          <p:nvPr/>
        </p:nvGrpSpPr>
        <p:grpSpPr>
          <a:xfrm>
            <a:off x="152589" y="-817359"/>
            <a:ext cx="764173" cy="7294527"/>
            <a:chOff x="154318" y="-2282705"/>
            <a:chExt cx="867266" cy="8278617"/>
          </a:xfrm>
        </p:grpSpPr>
        <p:grpSp>
          <p:nvGrpSpPr>
            <p:cNvPr id="592" name="Google Shape;592;p15"/>
            <p:cNvGrpSpPr/>
            <p:nvPr/>
          </p:nvGrpSpPr>
          <p:grpSpPr>
            <a:xfrm rot="-5400000">
              <a:off x="-3525537" y="1467853"/>
              <a:ext cx="8202738" cy="701621"/>
              <a:chOff x="1317110" y="5893258"/>
              <a:chExt cx="8373644" cy="716239"/>
            </a:xfrm>
          </p:grpSpPr>
          <p:grpSp>
            <p:nvGrpSpPr>
              <p:cNvPr id="593" name="Google Shape;593;p15"/>
              <p:cNvGrpSpPr/>
              <p:nvPr/>
            </p:nvGrpSpPr>
            <p:grpSpPr>
              <a:xfrm>
                <a:off x="1317110" y="5910098"/>
                <a:ext cx="8373644" cy="682561"/>
                <a:chOff x="1317110" y="5910098"/>
                <a:chExt cx="9280061" cy="711220"/>
              </a:xfrm>
            </p:grpSpPr>
            <p:sp>
              <p:nvSpPr>
                <p:cNvPr id="594" name="Google Shape;594;p15"/>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595" name="Google Shape;595;p15"/>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596" name="Google Shape;596;p15"/>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597" name="Google Shape;597;p15"/>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16"/>
          <p:cNvSpPr txBox="1">
            <a:spLocks noGrp="1"/>
          </p:cNvSpPr>
          <p:nvPr>
            <p:ph type="body" idx="1"/>
          </p:nvPr>
        </p:nvSpPr>
        <p:spPr>
          <a:xfrm>
            <a:off x="1261135" y="979850"/>
            <a:ext cx="4625315" cy="5260500"/>
          </a:xfrm>
          <a:prstGeom prst="rect">
            <a:avLst/>
          </a:prstGeom>
          <a:noFill/>
          <a:ln>
            <a:noFill/>
          </a:ln>
        </p:spPr>
        <p:txBody>
          <a:bodyPr spcFirstLastPara="1" wrap="square" lIns="0" tIns="45700" rIns="0" bIns="45700" anchor="t" anchorCtr="0">
            <a:noAutofit/>
          </a:bodyPr>
          <a:lstStyle/>
          <a:p>
            <a:pPr marL="0" lvl="0" indent="0" algn="just" rtl="0">
              <a:lnSpc>
                <a:spcPct val="80000"/>
              </a:lnSpc>
              <a:spcBef>
                <a:spcPts val="1000"/>
              </a:spcBef>
              <a:spcAft>
                <a:spcPts val="0"/>
              </a:spcAft>
              <a:buClr>
                <a:schemeClr val="dk1"/>
              </a:buClr>
              <a:buSzPts val="980"/>
              <a:buNone/>
            </a:pPr>
            <a:r>
              <a:rPr lang="es-ES" b="1"/>
              <a:t>NUESTROS OBJETIVOS EDUCACIONALES:</a:t>
            </a:r>
            <a:endParaRPr b="1"/>
          </a:p>
          <a:p>
            <a:pPr marL="0" lvl="0" indent="0" algn="just" rtl="0">
              <a:spcBef>
                <a:spcPts val="0"/>
              </a:spcBef>
              <a:spcAft>
                <a:spcPts val="0"/>
              </a:spcAft>
              <a:buClr>
                <a:schemeClr val="dk1"/>
              </a:buClr>
              <a:buSzPts val="980"/>
              <a:buNone/>
            </a:pPr>
            <a:r>
              <a:rPr lang="es-ES" b="1"/>
              <a:t>OEP1: Competencias técnicas </a:t>
            </a:r>
            <a:endParaRPr b="1"/>
          </a:p>
          <a:p>
            <a:pPr marL="0" lvl="0" indent="0" algn="just" rtl="0">
              <a:spcBef>
                <a:spcPts val="0"/>
              </a:spcBef>
              <a:spcAft>
                <a:spcPts val="0"/>
              </a:spcAft>
              <a:buClr>
                <a:schemeClr val="dk1"/>
              </a:buClr>
              <a:buSzPts val="980"/>
              <a:buNone/>
            </a:pPr>
            <a:r>
              <a:rPr lang="es-ES"/>
              <a:t>Aplicar conocimientos de ciencias e ingeniería en el desarrollo y gestión de soluciones informáticas que contribuyan a la calidad de los procesos organizacionales aplicando creatividad e innovación en sus propuestas</a:t>
            </a:r>
          </a:p>
          <a:p>
            <a:pPr marL="0" lvl="0" indent="0" algn="just" rtl="0">
              <a:spcBef>
                <a:spcPts val="0"/>
              </a:spcBef>
              <a:spcAft>
                <a:spcPts val="0"/>
              </a:spcAft>
              <a:buClr>
                <a:schemeClr val="dk1"/>
              </a:buClr>
              <a:buSzPts val="980"/>
              <a:buNone/>
            </a:pPr>
            <a:r>
              <a:rPr lang="es-ES" b="1"/>
              <a:t>OEP2: Adaptabilidad y logros</a:t>
            </a:r>
            <a:r>
              <a:rPr lang="es-ES"/>
              <a:t> </a:t>
            </a:r>
            <a:endParaRPr/>
          </a:p>
          <a:p>
            <a:pPr marL="0" lvl="0" indent="0" algn="just" rtl="0">
              <a:spcBef>
                <a:spcPts val="0"/>
              </a:spcBef>
              <a:spcAft>
                <a:spcPts val="0"/>
              </a:spcAft>
              <a:buClr>
                <a:schemeClr val="dk1"/>
              </a:buClr>
              <a:buSzPts val="980"/>
              <a:buNone/>
            </a:pPr>
            <a:r>
              <a:rPr lang="es-ES"/>
              <a:t>Liderar e integrar equipos de trabajo multidisciplinario en proyectos de ciencia y tecnología, demostrando capacidad de comunicación, colaboración y flexibilidad en entornos dinámicos</a:t>
            </a:r>
          </a:p>
          <a:p>
            <a:pPr marL="0" lvl="0" indent="0" algn="just" rtl="0">
              <a:spcBef>
                <a:spcPts val="0"/>
              </a:spcBef>
              <a:spcAft>
                <a:spcPts val="0"/>
              </a:spcAft>
              <a:buClr>
                <a:schemeClr val="dk1"/>
              </a:buClr>
              <a:buSzPts val="980"/>
              <a:buNone/>
            </a:pPr>
            <a:r>
              <a:rPr lang="es-ES" b="1"/>
              <a:t>OEP3: Profesionalismo</a:t>
            </a:r>
            <a:endParaRPr b="1"/>
          </a:p>
          <a:p>
            <a:pPr marL="0" lvl="0" indent="0" algn="just" rtl="0">
              <a:spcBef>
                <a:spcPts val="0"/>
              </a:spcBef>
              <a:spcAft>
                <a:spcPts val="0"/>
              </a:spcAft>
              <a:buClr>
                <a:schemeClr val="dk1"/>
              </a:buClr>
              <a:buSzPts val="980"/>
              <a:buNone/>
            </a:pPr>
            <a:r>
              <a:rPr lang="es-ES"/>
              <a:t>Desarrollar su profesión con valores, principios éticos y responsabilidad social; respetando el medio ambiente, su identidad y la pluriculturalidad de su entorno</a:t>
            </a:r>
          </a:p>
          <a:p>
            <a:pPr marL="0" lvl="0" indent="0" algn="just" rtl="0">
              <a:spcBef>
                <a:spcPts val="0"/>
              </a:spcBef>
              <a:spcAft>
                <a:spcPts val="0"/>
              </a:spcAft>
              <a:buClr>
                <a:schemeClr val="dk1"/>
              </a:buClr>
              <a:buSzPts val="980"/>
              <a:buNone/>
            </a:pPr>
            <a:r>
              <a:rPr lang="es-ES" b="1"/>
              <a:t>OEP4: Educación continua</a:t>
            </a:r>
            <a:endParaRPr b="1"/>
          </a:p>
          <a:p>
            <a:pPr marL="0" lvl="0" indent="0" algn="just" rtl="0">
              <a:spcBef>
                <a:spcPts val="0"/>
              </a:spcBef>
              <a:spcAft>
                <a:spcPts val="0"/>
              </a:spcAft>
              <a:buClr>
                <a:schemeClr val="dk1"/>
              </a:buClr>
              <a:buSzPts val="980"/>
              <a:buNone/>
            </a:pPr>
            <a:r>
              <a:rPr lang="es-ES"/>
              <a:t>Realizar capacitación y actualización de manera continua en el ejercicio de su profesión e investiga en la búsqueda de su especialización y ampliación del conocimiento científico, tecnológico y humanista</a:t>
            </a:r>
            <a:endParaRPr/>
          </a:p>
          <a:p>
            <a:pPr marL="0" lvl="0" indent="0" algn="just" rtl="0">
              <a:lnSpc>
                <a:spcPct val="80000"/>
              </a:lnSpc>
              <a:spcBef>
                <a:spcPts val="1000"/>
              </a:spcBef>
              <a:spcAft>
                <a:spcPts val="0"/>
              </a:spcAft>
              <a:buClr>
                <a:schemeClr val="dk1"/>
              </a:buClr>
              <a:buSzPts val="980"/>
              <a:buNone/>
            </a:pPr>
            <a:endParaRPr sz="1700"/>
          </a:p>
          <a:p>
            <a:pPr marL="0" lvl="0" indent="0" algn="just" rtl="0">
              <a:lnSpc>
                <a:spcPct val="80000"/>
              </a:lnSpc>
              <a:spcBef>
                <a:spcPts val="1000"/>
              </a:spcBef>
              <a:spcAft>
                <a:spcPts val="0"/>
              </a:spcAft>
              <a:buClr>
                <a:schemeClr val="dk1"/>
              </a:buClr>
              <a:buSzPts val="980"/>
              <a:buNone/>
            </a:pPr>
            <a:endParaRPr sz="1700"/>
          </a:p>
        </p:txBody>
      </p:sp>
      <p:grpSp>
        <p:nvGrpSpPr>
          <p:cNvPr id="603" name="Google Shape;603;p16"/>
          <p:cNvGrpSpPr/>
          <p:nvPr/>
        </p:nvGrpSpPr>
        <p:grpSpPr>
          <a:xfrm>
            <a:off x="86177" y="36051"/>
            <a:ext cx="2212950" cy="885180"/>
            <a:chOff x="4509" y="504087"/>
            <a:chExt cx="2625089" cy="1050035"/>
          </a:xfrm>
        </p:grpSpPr>
        <p:sp>
          <p:nvSpPr>
            <p:cNvPr id="604" name="Google Shape;604;p16"/>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606" name="Google Shape;606;p16"/>
          <p:cNvGrpSpPr/>
          <p:nvPr/>
        </p:nvGrpSpPr>
        <p:grpSpPr>
          <a:xfrm>
            <a:off x="152585" y="-817294"/>
            <a:ext cx="764148" cy="7294289"/>
            <a:chOff x="154318" y="-2282705"/>
            <a:chExt cx="867266" cy="8278617"/>
          </a:xfrm>
        </p:grpSpPr>
        <p:grpSp>
          <p:nvGrpSpPr>
            <p:cNvPr id="607" name="Google Shape;607;p16"/>
            <p:cNvGrpSpPr/>
            <p:nvPr/>
          </p:nvGrpSpPr>
          <p:grpSpPr>
            <a:xfrm rot="-5400000">
              <a:off x="-3525537" y="1467853"/>
              <a:ext cx="8202738" cy="701621"/>
              <a:chOff x="1317110" y="5893258"/>
              <a:chExt cx="8373644" cy="716239"/>
            </a:xfrm>
          </p:grpSpPr>
          <p:grpSp>
            <p:nvGrpSpPr>
              <p:cNvPr id="608" name="Google Shape;608;p16"/>
              <p:cNvGrpSpPr/>
              <p:nvPr/>
            </p:nvGrpSpPr>
            <p:grpSpPr>
              <a:xfrm>
                <a:off x="1317110" y="5910098"/>
                <a:ext cx="8373644" cy="682561"/>
                <a:chOff x="1317110" y="5910098"/>
                <a:chExt cx="9280061" cy="711220"/>
              </a:xfrm>
            </p:grpSpPr>
            <p:sp>
              <p:nvSpPr>
                <p:cNvPr id="609" name="Google Shape;609;p16"/>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610" name="Google Shape;610;p16"/>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611" name="Google Shape;611;p16"/>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612" name="Google Shape;612;p16"/>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13" name="Google Shape;613;p16"/>
          <p:cNvSpPr txBox="1">
            <a:spLocks noGrp="1"/>
          </p:cNvSpPr>
          <p:nvPr>
            <p:ph type="ctrTitle"/>
          </p:nvPr>
        </p:nvSpPr>
        <p:spPr>
          <a:xfrm>
            <a:off x="2299125" y="36050"/>
            <a:ext cx="9729900" cy="94380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600"/>
              <a:t>CRITERIO 2. OBJETIVOS EDUCACIONALES DEL PROGRAMA Y SEGUIMIENTO A GRADUADOS</a:t>
            </a:r>
            <a:endParaRPr sz="4300"/>
          </a:p>
        </p:txBody>
      </p:sp>
      <p:pic>
        <p:nvPicPr>
          <p:cNvPr id="2" name="Imagen 1"/>
          <p:cNvPicPr>
            <a:picLocks noChangeAspect="1"/>
          </p:cNvPicPr>
          <p:nvPr/>
        </p:nvPicPr>
        <p:blipFill>
          <a:blip r:embed="rId5"/>
          <a:stretch>
            <a:fillRect/>
          </a:stretch>
        </p:blipFill>
        <p:spPr>
          <a:xfrm>
            <a:off x="6105525" y="1078370"/>
            <a:ext cx="5856211" cy="50747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19"/>
          <p:cNvSpPr txBox="1">
            <a:spLocks noGrp="1"/>
          </p:cNvSpPr>
          <p:nvPr>
            <p:ph type="ctrTitle"/>
          </p:nvPr>
        </p:nvSpPr>
        <p:spPr>
          <a:xfrm>
            <a:off x="2299125" y="187423"/>
            <a:ext cx="9020100" cy="597600"/>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2800"/>
              <a:buFont typeface="Arial"/>
              <a:buNone/>
            </a:pPr>
            <a:r>
              <a:rPr lang="es-ES" sz="2800"/>
              <a:t>CRITERIO 2: AUTOEVALUACIÓN</a:t>
            </a:r>
            <a:endParaRPr/>
          </a:p>
        </p:txBody>
      </p:sp>
      <p:sp>
        <p:nvSpPr>
          <p:cNvPr id="654" name="Google Shape;654;p19"/>
          <p:cNvSpPr txBox="1">
            <a:spLocks noGrp="1"/>
          </p:cNvSpPr>
          <p:nvPr>
            <p:ph type="body" idx="1"/>
          </p:nvPr>
        </p:nvSpPr>
        <p:spPr>
          <a:xfrm>
            <a:off x="2116330" y="1297800"/>
            <a:ext cx="3037350" cy="484800"/>
          </a:xfrm>
          <a:prstGeom prst="rect">
            <a:avLst/>
          </a:prstGeom>
          <a:noFill/>
          <a:ln>
            <a:noFill/>
          </a:ln>
        </p:spPr>
        <p:txBody>
          <a:bodyPr spcFirstLastPara="1" wrap="square" lIns="0" tIns="45700" rIns="0" bIns="45700" anchor="t" anchorCtr="0">
            <a:noAutofit/>
          </a:bodyPr>
          <a:lstStyle/>
          <a:p>
            <a:pPr marL="0" lvl="0" indent="0" algn="just" rtl="0">
              <a:lnSpc>
                <a:spcPct val="80000"/>
              </a:lnSpc>
              <a:spcBef>
                <a:spcPts val="0"/>
              </a:spcBef>
              <a:spcAft>
                <a:spcPts val="0"/>
              </a:spcAft>
              <a:buClr>
                <a:schemeClr val="dk1"/>
              </a:buClr>
              <a:buSzPts val="350"/>
              <a:buNone/>
            </a:pPr>
            <a:r>
              <a:rPr lang="es-ES" sz="1650" b="1"/>
              <a:t>Comité de calidad del Programa Académico de IIS.</a:t>
            </a:r>
            <a:endParaRPr sz="1700"/>
          </a:p>
          <a:p>
            <a:pPr marL="0" lvl="0" indent="0" algn="just" rtl="0">
              <a:lnSpc>
                <a:spcPct val="80000"/>
              </a:lnSpc>
              <a:spcBef>
                <a:spcPts val="1000"/>
              </a:spcBef>
              <a:spcAft>
                <a:spcPts val="0"/>
              </a:spcAft>
              <a:buClr>
                <a:schemeClr val="dk1"/>
              </a:buClr>
              <a:buSzPts val="350"/>
              <a:buNone/>
            </a:pPr>
            <a:endParaRPr sz="1650" b="1"/>
          </a:p>
          <a:p>
            <a:pPr marL="0" lvl="0" indent="0" algn="just" rtl="0">
              <a:lnSpc>
                <a:spcPct val="80000"/>
              </a:lnSpc>
              <a:spcBef>
                <a:spcPts val="1000"/>
              </a:spcBef>
              <a:spcAft>
                <a:spcPts val="0"/>
              </a:spcAft>
              <a:buClr>
                <a:schemeClr val="dk1"/>
              </a:buClr>
              <a:buSzPts val="350"/>
              <a:buNone/>
            </a:pPr>
            <a:endParaRPr sz="1650"/>
          </a:p>
          <a:p>
            <a:pPr marL="0" lvl="0" indent="0" algn="just" rtl="0">
              <a:lnSpc>
                <a:spcPct val="80000"/>
              </a:lnSpc>
              <a:spcBef>
                <a:spcPts val="1000"/>
              </a:spcBef>
              <a:spcAft>
                <a:spcPts val="0"/>
              </a:spcAft>
              <a:buClr>
                <a:schemeClr val="dk1"/>
              </a:buClr>
              <a:buSzPts val="350"/>
              <a:buNone/>
            </a:pPr>
            <a:endParaRPr sz="1650"/>
          </a:p>
          <a:p>
            <a:pPr marL="0" lvl="0" indent="0" algn="just" rtl="0">
              <a:lnSpc>
                <a:spcPct val="80000"/>
              </a:lnSpc>
              <a:spcBef>
                <a:spcPts val="1000"/>
              </a:spcBef>
              <a:spcAft>
                <a:spcPts val="0"/>
              </a:spcAft>
              <a:buClr>
                <a:schemeClr val="dk1"/>
              </a:buClr>
              <a:buSzPts val="350"/>
              <a:buNone/>
            </a:pPr>
            <a:endParaRPr sz="1650"/>
          </a:p>
          <a:p>
            <a:pPr marL="0" lvl="0" indent="0" algn="just" rtl="0">
              <a:lnSpc>
                <a:spcPct val="80000"/>
              </a:lnSpc>
              <a:spcBef>
                <a:spcPts val="1000"/>
              </a:spcBef>
              <a:spcAft>
                <a:spcPts val="0"/>
              </a:spcAft>
              <a:buClr>
                <a:schemeClr val="dk1"/>
              </a:buClr>
              <a:buSzPts val="350"/>
              <a:buNone/>
            </a:pPr>
            <a:endParaRPr sz="1650"/>
          </a:p>
        </p:txBody>
      </p:sp>
      <p:grpSp>
        <p:nvGrpSpPr>
          <p:cNvPr id="655" name="Google Shape;655;p19"/>
          <p:cNvGrpSpPr/>
          <p:nvPr/>
        </p:nvGrpSpPr>
        <p:grpSpPr>
          <a:xfrm>
            <a:off x="86177" y="171282"/>
            <a:ext cx="2212916" cy="885166"/>
            <a:chOff x="4509" y="504087"/>
            <a:chExt cx="2625089" cy="1050035"/>
          </a:xfrm>
        </p:grpSpPr>
        <p:sp>
          <p:nvSpPr>
            <p:cNvPr id="656" name="Google Shape;656;p19"/>
            <p:cNvSpPr/>
            <p:nvPr/>
          </p:nvSpPr>
          <p:spPr>
            <a:xfrm>
              <a:off x="4509" y="504087"/>
              <a:ext cx="2625089" cy="1050035"/>
            </a:xfrm>
            <a:prstGeom prst="chevron">
              <a:avLst>
                <a:gd name="adj" fmla="val 50000"/>
              </a:avLst>
            </a:prstGeom>
            <a:solidFill>
              <a:schemeClr val="lt1"/>
            </a:solidFill>
            <a:ln w="12700" cap="flat" cmpd="sng">
              <a:solidFill>
                <a:srgbClr val="0055B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9"/>
            <p:cNvSpPr txBox="1"/>
            <p:nvPr/>
          </p:nvSpPr>
          <p:spPr>
            <a:xfrm>
              <a:off x="529527" y="504087"/>
              <a:ext cx="1575054" cy="1050035"/>
            </a:xfrm>
            <a:prstGeom prst="rect">
              <a:avLst/>
            </a:prstGeom>
            <a:noFill/>
            <a:ln>
              <a:noFill/>
            </a:ln>
          </p:spPr>
          <p:txBody>
            <a:bodyPr spcFirstLastPara="1" wrap="square" lIns="252025" tIns="84000" rIns="84000" bIns="84000" anchor="ctr" anchorCtr="0">
              <a:noAutofit/>
            </a:bodyPr>
            <a:lstStyle/>
            <a:p>
              <a:pPr marL="0" marR="0" lvl="0" indent="0" algn="ctr" rtl="0">
                <a:lnSpc>
                  <a:spcPct val="90000"/>
                </a:lnSpc>
                <a:spcBef>
                  <a:spcPts val="0"/>
                </a:spcBef>
                <a:spcAft>
                  <a:spcPts val="0"/>
                </a:spcAft>
                <a:buClr>
                  <a:schemeClr val="dk1"/>
                </a:buClr>
                <a:buSzPts val="6300"/>
                <a:buFont typeface="Calibri"/>
                <a:buNone/>
              </a:pPr>
              <a:r>
                <a:rPr lang="es-ES" sz="6300" b="0" i="0" u="none" strike="noStrike" cap="none">
                  <a:solidFill>
                    <a:schemeClr val="dk1"/>
                  </a:solidFill>
                  <a:latin typeface="Calibri"/>
                  <a:ea typeface="Calibri"/>
                  <a:cs typeface="Calibri"/>
                  <a:sym typeface="Calibri"/>
                </a:rPr>
                <a:t>02</a:t>
              </a:r>
              <a:endParaRPr sz="6300" b="0" i="0" u="none" strike="noStrike" cap="none">
                <a:solidFill>
                  <a:schemeClr val="dk1"/>
                </a:solidFill>
                <a:latin typeface="Calibri"/>
                <a:ea typeface="Calibri"/>
                <a:cs typeface="Calibri"/>
                <a:sym typeface="Calibri"/>
              </a:endParaRPr>
            </a:p>
          </p:txBody>
        </p:sp>
      </p:grpSp>
      <p:grpSp>
        <p:nvGrpSpPr>
          <p:cNvPr id="661" name="Google Shape;661;p19"/>
          <p:cNvGrpSpPr/>
          <p:nvPr/>
        </p:nvGrpSpPr>
        <p:grpSpPr>
          <a:xfrm>
            <a:off x="152589" y="-817359"/>
            <a:ext cx="764173" cy="7294527"/>
            <a:chOff x="154318" y="-2282705"/>
            <a:chExt cx="867266" cy="8278617"/>
          </a:xfrm>
        </p:grpSpPr>
        <p:grpSp>
          <p:nvGrpSpPr>
            <p:cNvPr id="662" name="Google Shape;662;p19"/>
            <p:cNvGrpSpPr/>
            <p:nvPr/>
          </p:nvGrpSpPr>
          <p:grpSpPr>
            <a:xfrm rot="-5400000">
              <a:off x="-3525537" y="1467853"/>
              <a:ext cx="8202738" cy="701621"/>
              <a:chOff x="1317110" y="5893258"/>
              <a:chExt cx="8373644" cy="716239"/>
            </a:xfrm>
          </p:grpSpPr>
          <p:grpSp>
            <p:nvGrpSpPr>
              <p:cNvPr id="663" name="Google Shape;663;p19"/>
              <p:cNvGrpSpPr/>
              <p:nvPr/>
            </p:nvGrpSpPr>
            <p:grpSpPr>
              <a:xfrm>
                <a:off x="1317110" y="5910098"/>
                <a:ext cx="8373644" cy="682561"/>
                <a:chOff x="1317110" y="5910098"/>
                <a:chExt cx="9280061" cy="711220"/>
              </a:xfrm>
            </p:grpSpPr>
            <p:sp>
              <p:nvSpPr>
                <p:cNvPr id="664" name="Google Shape;664;p19"/>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665" name="Google Shape;665;p19"/>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666" name="Google Shape;666;p19"/>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667" name="Google Shape;667;p19"/>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Imagen 2"/>
          <p:cNvPicPr>
            <a:picLocks noChangeAspect="1"/>
          </p:cNvPicPr>
          <p:nvPr/>
        </p:nvPicPr>
        <p:blipFill>
          <a:blip r:embed="rId5"/>
          <a:stretch>
            <a:fillRect/>
          </a:stretch>
        </p:blipFill>
        <p:spPr>
          <a:xfrm>
            <a:off x="1743075" y="1782600"/>
            <a:ext cx="4571999" cy="4389600"/>
          </a:xfrm>
          <a:prstGeom prst="rect">
            <a:avLst/>
          </a:prstGeom>
        </p:spPr>
      </p:pic>
      <p:pic>
        <p:nvPicPr>
          <p:cNvPr id="4" name="Imagen 3"/>
          <p:cNvPicPr>
            <a:picLocks noChangeAspect="1"/>
          </p:cNvPicPr>
          <p:nvPr/>
        </p:nvPicPr>
        <p:blipFill>
          <a:blip r:embed="rId6"/>
          <a:stretch>
            <a:fillRect/>
          </a:stretch>
        </p:blipFill>
        <p:spPr>
          <a:xfrm>
            <a:off x="6829425" y="1772845"/>
            <a:ext cx="4943673" cy="4036755"/>
          </a:xfrm>
          <a:prstGeom prst="rect">
            <a:avLst/>
          </a:prstGeom>
        </p:spPr>
      </p:pic>
      <p:sp>
        <p:nvSpPr>
          <p:cNvPr id="20" name="Google Shape;673;p20"/>
          <p:cNvSpPr txBox="1">
            <a:spLocks/>
          </p:cNvSpPr>
          <p:nvPr/>
        </p:nvSpPr>
        <p:spPr>
          <a:xfrm>
            <a:off x="7012755" y="1288045"/>
            <a:ext cx="3111689" cy="484800"/>
          </a:xfrm>
          <a:prstGeom prst="rect">
            <a:avLst/>
          </a:prstGeom>
          <a:noFill/>
          <a:ln>
            <a:noFill/>
          </a:ln>
        </p:spPr>
        <p:txBody>
          <a:bodyPr spcFirstLastPara="1" wrap="square" lIns="0" tIns="45700" rIns="0" bIns="45700" anchor="t" anchorCtr="0">
            <a:noAutofit/>
          </a:bodyPr>
          <a:lstStyle>
            <a:defPPr marR="0" lvl="0" algn="l" rtl="0">
              <a:lnSpc>
                <a:spcPct val="100000"/>
              </a:lnSpc>
              <a:spcBef>
                <a:spcPts val="0"/>
              </a:spcBef>
              <a:spcAft>
                <a:spcPts val="0"/>
              </a:spcAft>
            </a:defPPr>
            <a:lvl1pPr marL="457200" marR="0" lvl="0" indent="-228600" algn="l" rtl="0">
              <a:lnSpc>
                <a:spcPct val="10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just">
              <a:spcBef>
                <a:spcPts val="0"/>
              </a:spcBef>
              <a:buSzPts val="1400"/>
            </a:pPr>
            <a:r>
              <a:rPr lang="es-ES" b="1"/>
              <a:t>Comité Consultivo del programa</a:t>
            </a:r>
            <a:endParaRPr lang="es-ES" sz="1800"/>
          </a:p>
          <a:p>
            <a:pPr marL="0" indent="0" algn="just">
              <a:buSzPts val="1400"/>
            </a:pPr>
            <a:endParaRPr lang="es-ES" b="1"/>
          </a:p>
          <a:p>
            <a:pPr marL="0" indent="0" algn="just">
              <a:buSzPts val="1400"/>
            </a:pPr>
            <a:endParaRPr lang="es-ES"/>
          </a:p>
          <a:p>
            <a:pPr marL="0" indent="0" algn="just">
              <a:buSzPts val="1400"/>
            </a:pPr>
            <a:endParaRPr lang="es-ES"/>
          </a:p>
          <a:p>
            <a:pPr marL="0" indent="0" algn="just">
              <a:buSzPts val="1400"/>
            </a:pPr>
            <a:endParaRPr lang="es-ES"/>
          </a:p>
          <a:p>
            <a:pPr marL="0" indent="0" algn="just">
              <a:buSzPts val="1400"/>
            </a:pPr>
            <a:endParaRPr lang="es-ES"/>
          </a:p>
        </p:txBody>
      </p:sp>
    </p:spTree>
  </p:cSld>
  <p:clrMapOvr>
    <a:masterClrMapping/>
  </p:clrMapOvr>
</p:sld>
</file>

<file path=ppt/theme/theme1.xml><?xml version="1.0" encoding="utf-8"?>
<a:theme xmlns:a="http://schemas.openxmlformats.org/drawingml/2006/main" name="Tema de la oficina">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TotalTime>
  <Words>2864</Words>
  <Application>Microsoft Office PowerPoint</Application>
  <PresentationFormat>Panorámica</PresentationFormat>
  <Paragraphs>369</Paragraphs>
  <Slides>37</Slides>
  <Notes>37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37</vt:i4>
      </vt:variant>
    </vt:vector>
  </HeadingPairs>
  <TitlesOfParts>
    <vt:vector size="43" baseType="lpstr">
      <vt:lpstr>Arial</vt:lpstr>
      <vt:lpstr>Calibri</vt:lpstr>
      <vt:lpstr>Noto Sans Symbols</vt:lpstr>
      <vt:lpstr>Times New Roman</vt:lpstr>
      <vt:lpstr>Twentieth Century</vt:lpstr>
      <vt:lpstr>Tema de la oficina</vt:lpstr>
      <vt:lpstr>ESCUELA PROFESIONAL DE INGENIERÍA INFORMÁTICA Y DE SISTEMAS</vt:lpstr>
      <vt:lpstr>¿QUÉ ES ACREDITACIÓN?</vt:lpstr>
      <vt:lpstr>RESUMEN DE FASES EN EL PROCESO DE AMPLIACIÓN DE LA ACREDITACIÓN</vt:lpstr>
      <vt:lpstr>MODELO ICACIT: CUESTIONARIO DE AUTOESTUDIO ICACIT</vt:lpstr>
      <vt:lpstr>INFORME DE AUTOESTUDIO (AUTOEVALUACIÓN) DEL PROGRAMA DE INGENIERÍA INFORMÁTICA Y DE SISTEMAS - UNSAAC</vt:lpstr>
      <vt:lpstr>CRITERIO 1: ESTUDIANTES</vt:lpstr>
      <vt:lpstr>CRITERIO 2. OBJETIVOS EDUCACIONALES DEL PROGRAMA Y SEGUIMIENTO A GRADUADOS</vt:lpstr>
      <vt:lpstr>CRITERIO 2. OBJETIVOS EDUCACIONALES DEL PROGRAMA Y SEGUIMIENTO A GRADUADOS</vt:lpstr>
      <vt:lpstr>CRITERIO 2: AUTOEVALUACIÓN</vt:lpstr>
      <vt:lpstr>CRITERIO 3: ATRIBUTOS DEL GRADUADO</vt:lpstr>
      <vt:lpstr>DE LA MISIÓN A LOS ATRIBUTOS DEL GRADUADO</vt:lpstr>
      <vt:lpstr>CRITERIO 4: MEJORA CONTINUA</vt:lpstr>
      <vt:lpstr>CRITERIO 4: MEJORA CONTINUA</vt:lpstr>
      <vt:lpstr>CRITERIO 4: MEJORA CONTINUA</vt:lpstr>
      <vt:lpstr>CRITERIO 4: MEJORA CONTINUA</vt:lpstr>
      <vt:lpstr>CRITERIO 4: MEJORA CONTINUA</vt:lpstr>
      <vt:lpstr>CRITERIO 4: MEJORA CONTINUA</vt:lpstr>
      <vt:lpstr>CRITERIO 4: MEJORA CONTINUA</vt:lpstr>
      <vt:lpstr>CRITERIO 5: PLAN DE ESTUDIOS</vt:lpstr>
      <vt:lpstr>CRITERIO 5: PLAN DE ESTUDIOS</vt:lpstr>
      <vt:lpstr>CRITERIO 5: PLAN DE ESTUDIOS</vt:lpstr>
      <vt:lpstr>CRITERIO 6: CUERPO DE PROFESORES</vt:lpstr>
      <vt:lpstr>CRITERIO 6: CUERPO DE PROFESORES</vt:lpstr>
      <vt:lpstr>CRITERIO 7: INSTALACIONES</vt:lpstr>
      <vt:lpstr>CRITERIO 8: APOYO INSTITUCIONAL</vt:lpstr>
      <vt:lpstr>CRITERIO 9: CRITERIOS DEL PROGRAMA</vt:lpstr>
      <vt:lpstr>CRITERIO 10: INVESTIGACIÓN Y RESPONSABILIDAD SOCIAL</vt:lpstr>
      <vt:lpstr>CRITERIO 10: INVESTIGACIÓN Y RESPONSABILIDAD SOCIAL</vt:lpstr>
      <vt:lpstr>EVALUACIÓN EN EL CAMPUS</vt:lpstr>
      <vt:lpstr>EVALUACIÓN EN EL CAMPUS: 08/06/2025</vt:lpstr>
      <vt:lpstr>EVALUACIÓN EN EL CAMPUS: 09/06/2025</vt:lpstr>
      <vt:lpstr>EVALUACIÓN EN EL CAMPUS: 10/06/2025</vt:lpstr>
      <vt:lpstr>¿CÓMO PREPARARNOS PARA LA VISITA DE ICACIT?</vt:lpstr>
      <vt:lpstr>CONSIDERACIONES FINALES</vt:lpstr>
      <vt:lpstr>MEJORA CONTINUA: FUNDAMENTO DEL PROGRESO</vt:lpstr>
      <vt:lpstr>REFLEXIÓN FINAL</vt:lpstr>
      <vt:lpstr>ESCUELA PROFESIONAL DE INGENIERÍA INFORMÁTICA Y DE SISTEMAS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ESCUELA PROFESIONAL DE INGENIERÍA INFORMÁTICA Y DE SISTEMAS</dc:title>
  <dc:creator>marcio Merma Quispe</dc:creator>
  <cp:lastModifiedBy>UNSAAC</cp:lastModifiedBy>
  <cp:revision>13</cp:revision>
  <dcterms:created xsi:type="dcterms:W3CDTF">2025-05-09T10:32:05Z</dcterms:created>
  <dcterms:modified xsi:type="dcterms:W3CDTF">2025-05-19T14:22:18Z</dcterms:modified>
</cp:coreProperties>
</file>